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97" r:id="rId5"/>
    <p:sldId id="862" r:id="rId6"/>
    <p:sldId id="864" r:id="rId7"/>
    <p:sldId id="869" r:id="rId8"/>
    <p:sldId id="868" r:id="rId9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7B1F"/>
    <a:srgbClr val="72B9D2"/>
    <a:srgbClr val="9FA585"/>
    <a:srgbClr val="FFFFFF"/>
    <a:srgbClr val="4053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ECC706-B8E8-4033-975F-497147619A9F}" v="33" dt="2021-09-30T07:47:54.166"/>
    <p1510:client id="{F10B534F-6A1D-B408-7074-7529B693E95D}" v="1" dt="2021-09-29T21:01:52.9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B9631B5-78F2-41C9-869B-9F39066F8104}" styleName="Stijl, gemiddeld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Stijl, gemiddeld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Stijl, gemiddeld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Stijl, thema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Stijl, thema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C4B1156A-380E-4F78-BDF5-A606A8083BF9}" styleName="Stijl, gemiddeld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Stijl, gemiddeld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16DA210-FB5B-4158-B5E0-FEB733F419BA}" styleName="Stijl, lich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leen Wuytack" userId="533f31fe-9ca6-47b8-ab0d-e892020784f5" providerId="ADAL" clId="{62004970-54A5-4955-AEEC-5E5B5AAF9E27}"/>
    <pc:docChg chg="custSel modSld">
      <pc:chgData name="Kathleen Wuytack" userId="533f31fe-9ca6-47b8-ab0d-e892020784f5" providerId="ADAL" clId="{62004970-54A5-4955-AEEC-5E5B5AAF9E27}" dt="2021-06-16T15:46:20.342" v="7" actId="255"/>
      <pc:docMkLst>
        <pc:docMk/>
      </pc:docMkLst>
      <pc:sldChg chg="modSp mod">
        <pc:chgData name="Kathleen Wuytack" userId="533f31fe-9ca6-47b8-ab0d-e892020784f5" providerId="ADAL" clId="{62004970-54A5-4955-AEEC-5E5B5AAF9E27}" dt="2021-06-16T15:45:50.381" v="6" actId="27636"/>
        <pc:sldMkLst>
          <pc:docMk/>
          <pc:sldMk cId="3051549274" sldId="448"/>
        </pc:sldMkLst>
        <pc:spChg chg="mod">
          <ac:chgData name="Kathleen Wuytack" userId="533f31fe-9ca6-47b8-ab0d-e892020784f5" providerId="ADAL" clId="{62004970-54A5-4955-AEEC-5E5B5AAF9E27}" dt="2021-06-16T15:45:50.381" v="6" actId="27636"/>
          <ac:spMkLst>
            <pc:docMk/>
            <pc:sldMk cId="3051549274" sldId="448"/>
            <ac:spMk id="3" creationId="{00000000-0000-0000-0000-000000000000}"/>
          </ac:spMkLst>
        </pc:spChg>
      </pc:sldChg>
      <pc:sldChg chg="modSp mod">
        <pc:chgData name="Kathleen Wuytack" userId="533f31fe-9ca6-47b8-ab0d-e892020784f5" providerId="ADAL" clId="{62004970-54A5-4955-AEEC-5E5B5AAF9E27}" dt="2021-06-16T15:46:20.342" v="7" actId="255"/>
        <pc:sldMkLst>
          <pc:docMk/>
          <pc:sldMk cId="30788566" sldId="782"/>
        </pc:sldMkLst>
        <pc:spChg chg="mod">
          <ac:chgData name="Kathleen Wuytack" userId="533f31fe-9ca6-47b8-ab0d-e892020784f5" providerId="ADAL" clId="{62004970-54A5-4955-AEEC-5E5B5AAF9E27}" dt="2021-06-16T15:46:20.342" v="7" actId="255"/>
          <ac:spMkLst>
            <pc:docMk/>
            <pc:sldMk cId="30788566" sldId="782"/>
            <ac:spMk id="3" creationId="{173F9336-F9B3-4CE5-B89B-0248D1C2965B}"/>
          </ac:spMkLst>
        </pc:spChg>
      </pc:sldChg>
    </pc:docChg>
  </pc:docChgLst>
  <pc:docChgLst>
    <pc:chgData name="Peter De Lannoy" userId="5af88b8b-76d7-4912-987a-40ee1307fd53" providerId="ADAL" clId="{B33E96B9-E593-433E-845E-5735E94754CD}"/>
    <pc:docChg chg="undo redo custSel modSld">
      <pc:chgData name="Peter De Lannoy" userId="5af88b8b-76d7-4912-987a-40ee1307fd53" providerId="ADAL" clId="{B33E96B9-E593-433E-845E-5735E94754CD}" dt="2021-09-30T20:00:38.930" v="198" actId="20577"/>
      <pc:docMkLst>
        <pc:docMk/>
      </pc:docMkLst>
      <pc:sldChg chg="modSp mod">
        <pc:chgData name="Peter De Lannoy" userId="5af88b8b-76d7-4912-987a-40ee1307fd53" providerId="ADAL" clId="{B33E96B9-E593-433E-845E-5735E94754CD}" dt="2021-09-30T19:58:13.521" v="170" actId="20577"/>
        <pc:sldMkLst>
          <pc:docMk/>
          <pc:sldMk cId="1127330718" sldId="297"/>
        </pc:sldMkLst>
        <pc:spChg chg="mod">
          <ac:chgData name="Peter De Lannoy" userId="5af88b8b-76d7-4912-987a-40ee1307fd53" providerId="ADAL" clId="{B33E96B9-E593-433E-845E-5735E94754CD}" dt="2021-09-30T19:58:13.521" v="170" actId="20577"/>
          <ac:spMkLst>
            <pc:docMk/>
            <pc:sldMk cId="1127330718" sldId="297"/>
            <ac:spMk id="6" creationId="{00000000-0000-0000-0000-000000000000}"/>
          </ac:spMkLst>
        </pc:spChg>
        <pc:spChg chg="mod">
          <ac:chgData name="Peter De Lannoy" userId="5af88b8b-76d7-4912-987a-40ee1307fd53" providerId="ADAL" clId="{B33E96B9-E593-433E-845E-5735E94754CD}" dt="2021-09-30T19:40:03.188" v="28" actId="1076"/>
          <ac:spMkLst>
            <pc:docMk/>
            <pc:sldMk cId="1127330718" sldId="297"/>
            <ac:spMk id="7" creationId="{00000000-0000-0000-0000-000000000000}"/>
          </ac:spMkLst>
        </pc:spChg>
        <pc:spChg chg="mod">
          <ac:chgData name="Peter De Lannoy" userId="5af88b8b-76d7-4912-987a-40ee1307fd53" providerId="ADAL" clId="{B33E96B9-E593-433E-845E-5735E94754CD}" dt="2021-09-30T19:40:07.382" v="29" actId="20577"/>
          <ac:spMkLst>
            <pc:docMk/>
            <pc:sldMk cId="1127330718" sldId="297"/>
            <ac:spMk id="8" creationId="{00000000-0000-0000-0000-000000000000}"/>
          </ac:spMkLst>
        </pc:spChg>
      </pc:sldChg>
      <pc:sldChg chg="modSp mod modNotesTx">
        <pc:chgData name="Peter De Lannoy" userId="5af88b8b-76d7-4912-987a-40ee1307fd53" providerId="ADAL" clId="{B33E96B9-E593-433E-845E-5735E94754CD}" dt="2021-09-30T20:00:38.930" v="198" actId="20577"/>
        <pc:sldMkLst>
          <pc:docMk/>
          <pc:sldMk cId="3597136753" sldId="862"/>
        </pc:sldMkLst>
        <pc:spChg chg="mod">
          <ac:chgData name="Peter De Lannoy" userId="5af88b8b-76d7-4912-987a-40ee1307fd53" providerId="ADAL" clId="{B33E96B9-E593-433E-845E-5735E94754CD}" dt="2021-09-30T20:00:38.930" v="198" actId="20577"/>
          <ac:spMkLst>
            <pc:docMk/>
            <pc:sldMk cId="3597136753" sldId="862"/>
            <ac:spMk id="5" creationId="{9999266F-471B-4218-9059-E8EC9B4618E9}"/>
          </ac:spMkLst>
        </pc:spChg>
      </pc:sldChg>
      <pc:sldChg chg="delSp modSp mod">
        <pc:chgData name="Peter De Lannoy" userId="5af88b8b-76d7-4912-987a-40ee1307fd53" providerId="ADAL" clId="{B33E96B9-E593-433E-845E-5735E94754CD}" dt="2021-09-30T19:50:45.771" v="135" actId="255"/>
        <pc:sldMkLst>
          <pc:docMk/>
          <pc:sldMk cId="2917332800" sldId="864"/>
        </pc:sldMkLst>
        <pc:spChg chg="del">
          <ac:chgData name="Peter De Lannoy" userId="5af88b8b-76d7-4912-987a-40ee1307fd53" providerId="ADAL" clId="{B33E96B9-E593-433E-845E-5735E94754CD}" dt="2021-09-30T19:50:32.726" v="133" actId="478"/>
          <ac:spMkLst>
            <pc:docMk/>
            <pc:sldMk cId="2917332800" sldId="864"/>
            <ac:spMk id="3" creationId="{E4F7E08B-FDB9-4D3E-9888-9731D56F6CCE}"/>
          </ac:spMkLst>
        </pc:spChg>
        <pc:graphicFrameChg chg="mod modGraphic">
          <ac:chgData name="Peter De Lannoy" userId="5af88b8b-76d7-4912-987a-40ee1307fd53" providerId="ADAL" clId="{B33E96B9-E593-433E-845E-5735E94754CD}" dt="2021-09-30T19:50:45.771" v="135" actId="255"/>
          <ac:graphicFrameMkLst>
            <pc:docMk/>
            <pc:sldMk cId="2917332800" sldId="864"/>
            <ac:graphicFrameMk id="4" creationId="{122E892A-F8A1-4555-A8BC-73C306DE20C0}"/>
          </ac:graphicFrameMkLst>
        </pc:graphicFrameChg>
      </pc:sldChg>
    </pc:docChg>
  </pc:docChgLst>
  <pc:docChgLst>
    <pc:chgData name="Peter De Lannoy" userId="5af88b8b-76d7-4912-987a-40ee1307fd53" providerId="ADAL" clId="{F3C7C57F-E516-4291-982B-134AF2B71BA0}"/>
    <pc:docChg chg="modSld">
      <pc:chgData name="Peter De Lannoy" userId="5af88b8b-76d7-4912-987a-40ee1307fd53" providerId="ADAL" clId="{F3C7C57F-E516-4291-982B-134AF2B71BA0}" dt="2021-09-13T12:52:04.493" v="7" actId="20577"/>
      <pc:docMkLst>
        <pc:docMk/>
      </pc:docMkLst>
      <pc:sldChg chg="modSp mod">
        <pc:chgData name="Peter De Lannoy" userId="5af88b8b-76d7-4912-987a-40ee1307fd53" providerId="ADAL" clId="{F3C7C57F-E516-4291-982B-134AF2B71BA0}" dt="2021-09-13T12:52:04.493" v="7" actId="20577"/>
        <pc:sldMkLst>
          <pc:docMk/>
          <pc:sldMk cId="3597136753" sldId="862"/>
        </pc:sldMkLst>
        <pc:spChg chg="mod">
          <ac:chgData name="Peter De Lannoy" userId="5af88b8b-76d7-4912-987a-40ee1307fd53" providerId="ADAL" clId="{F3C7C57F-E516-4291-982B-134AF2B71BA0}" dt="2021-09-13T12:52:04.493" v="7" actId="20577"/>
          <ac:spMkLst>
            <pc:docMk/>
            <pc:sldMk cId="3597136753" sldId="862"/>
            <ac:spMk id="5" creationId="{9999266F-471B-4218-9059-E8EC9B4618E9}"/>
          </ac:spMkLst>
        </pc:spChg>
      </pc:sldChg>
    </pc:docChg>
  </pc:docChgLst>
  <pc:docChgLst>
    <pc:chgData name="Kathleen Wuytack" userId="533f31fe-9ca6-47b8-ab0d-e892020784f5" providerId="ADAL" clId="{1EF3F2B8-BECF-430D-A68B-51A05B3E7E5C}"/>
    <pc:docChg chg="custSel delSld modSld">
      <pc:chgData name="Kathleen Wuytack" userId="533f31fe-9ca6-47b8-ab0d-e892020784f5" providerId="ADAL" clId="{1EF3F2B8-BECF-430D-A68B-51A05B3E7E5C}" dt="2021-06-16T15:43:52.531" v="183" actId="47"/>
      <pc:docMkLst>
        <pc:docMk/>
      </pc:docMkLst>
      <pc:sldChg chg="del">
        <pc:chgData name="Kathleen Wuytack" userId="533f31fe-9ca6-47b8-ab0d-e892020784f5" providerId="ADAL" clId="{1EF3F2B8-BECF-430D-A68B-51A05B3E7E5C}" dt="2021-06-16T15:11:32.676" v="50" actId="47"/>
        <pc:sldMkLst>
          <pc:docMk/>
          <pc:sldMk cId="3596170799" sldId="278"/>
        </pc:sldMkLst>
      </pc:sldChg>
      <pc:sldChg chg="modSp mod">
        <pc:chgData name="Kathleen Wuytack" userId="533f31fe-9ca6-47b8-ab0d-e892020784f5" providerId="ADAL" clId="{1EF3F2B8-BECF-430D-A68B-51A05B3E7E5C}" dt="2021-06-16T15:09:18.148" v="31" actId="20577"/>
        <pc:sldMkLst>
          <pc:docMk/>
          <pc:sldMk cId="1127330718" sldId="297"/>
        </pc:sldMkLst>
        <pc:spChg chg="mod">
          <ac:chgData name="Kathleen Wuytack" userId="533f31fe-9ca6-47b8-ab0d-e892020784f5" providerId="ADAL" clId="{1EF3F2B8-BECF-430D-A68B-51A05B3E7E5C}" dt="2021-06-16T15:09:08.942" v="0" actId="6549"/>
          <ac:spMkLst>
            <pc:docMk/>
            <pc:sldMk cId="1127330718" sldId="297"/>
            <ac:spMk id="6" creationId="{00000000-0000-0000-0000-000000000000}"/>
          </ac:spMkLst>
        </pc:spChg>
        <pc:spChg chg="mod">
          <ac:chgData name="Kathleen Wuytack" userId="533f31fe-9ca6-47b8-ab0d-e892020784f5" providerId="ADAL" clId="{1EF3F2B8-BECF-430D-A68B-51A05B3E7E5C}" dt="2021-06-16T15:09:18.148" v="31" actId="20577"/>
          <ac:spMkLst>
            <pc:docMk/>
            <pc:sldMk cId="1127330718" sldId="297"/>
            <ac:spMk id="8" creationId="{00000000-0000-0000-0000-000000000000}"/>
          </ac:spMkLst>
        </pc:spChg>
      </pc:sldChg>
      <pc:sldChg chg="modSp mod">
        <pc:chgData name="Kathleen Wuytack" userId="533f31fe-9ca6-47b8-ab0d-e892020784f5" providerId="ADAL" clId="{1EF3F2B8-BECF-430D-A68B-51A05B3E7E5C}" dt="2021-06-16T15:41:21.454" v="180" actId="20577"/>
        <pc:sldMkLst>
          <pc:docMk/>
          <pc:sldMk cId="1194347298" sldId="300"/>
        </pc:sldMkLst>
        <pc:spChg chg="mod">
          <ac:chgData name="Kathleen Wuytack" userId="533f31fe-9ca6-47b8-ab0d-e892020784f5" providerId="ADAL" clId="{1EF3F2B8-BECF-430D-A68B-51A05B3E7E5C}" dt="2021-06-16T15:41:21.454" v="180" actId="20577"/>
          <ac:spMkLst>
            <pc:docMk/>
            <pc:sldMk cId="1194347298" sldId="300"/>
            <ac:spMk id="2" creationId="{6AB332D2-D4D3-4289-A51C-48366A01E8F8}"/>
          </ac:spMkLst>
        </pc:spChg>
        <pc:spChg chg="mod">
          <ac:chgData name="Kathleen Wuytack" userId="533f31fe-9ca6-47b8-ab0d-e892020784f5" providerId="ADAL" clId="{1EF3F2B8-BECF-430D-A68B-51A05B3E7E5C}" dt="2021-06-16T15:30:16.366" v="127" actId="207"/>
          <ac:spMkLst>
            <pc:docMk/>
            <pc:sldMk cId="1194347298" sldId="300"/>
            <ac:spMk id="3" creationId="{250999B3-E437-4B9D-AA80-61D6C26E04A3}"/>
          </ac:spMkLst>
        </pc:spChg>
      </pc:sldChg>
      <pc:sldChg chg="modSp mod">
        <pc:chgData name="Kathleen Wuytack" userId="533f31fe-9ca6-47b8-ab0d-e892020784f5" providerId="ADAL" clId="{1EF3F2B8-BECF-430D-A68B-51A05B3E7E5C}" dt="2021-06-16T15:40:47.391" v="178" actId="27636"/>
        <pc:sldMkLst>
          <pc:docMk/>
          <pc:sldMk cId="3051549274" sldId="448"/>
        </pc:sldMkLst>
        <pc:spChg chg="mod">
          <ac:chgData name="Kathleen Wuytack" userId="533f31fe-9ca6-47b8-ab0d-e892020784f5" providerId="ADAL" clId="{1EF3F2B8-BECF-430D-A68B-51A05B3E7E5C}" dt="2021-06-16T15:33:45.553" v="175" actId="20577"/>
          <ac:spMkLst>
            <pc:docMk/>
            <pc:sldMk cId="3051549274" sldId="448"/>
            <ac:spMk id="2" creationId="{00000000-0000-0000-0000-000000000000}"/>
          </ac:spMkLst>
        </pc:spChg>
        <pc:spChg chg="mod">
          <ac:chgData name="Kathleen Wuytack" userId="533f31fe-9ca6-47b8-ab0d-e892020784f5" providerId="ADAL" clId="{1EF3F2B8-BECF-430D-A68B-51A05B3E7E5C}" dt="2021-06-16T15:40:47.391" v="178" actId="27636"/>
          <ac:spMkLst>
            <pc:docMk/>
            <pc:sldMk cId="3051549274" sldId="448"/>
            <ac:spMk id="3" creationId="{00000000-0000-0000-0000-000000000000}"/>
          </ac:spMkLst>
        </pc:spChg>
      </pc:sldChg>
      <pc:sldChg chg="del">
        <pc:chgData name="Kathleen Wuytack" userId="533f31fe-9ca6-47b8-ab0d-e892020784f5" providerId="ADAL" clId="{1EF3F2B8-BECF-430D-A68B-51A05B3E7E5C}" dt="2021-06-16T15:31:15.258" v="128" actId="47"/>
        <pc:sldMkLst>
          <pc:docMk/>
          <pc:sldMk cId="3258790801" sldId="612"/>
        </pc:sldMkLst>
      </pc:sldChg>
      <pc:sldChg chg="modSp mod">
        <pc:chgData name="Kathleen Wuytack" userId="533f31fe-9ca6-47b8-ab0d-e892020784f5" providerId="ADAL" clId="{1EF3F2B8-BECF-430D-A68B-51A05B3E7E5C}" dt="2021-06-16T15:32:15.178" v="160" actId="6549"/>
        <pc:sldMkLst>
          <pc:docMk/>
          <pc:sldMk cId="30788566" sldId="782"/>
        </pc:sldMkLst>
        <pc:spChg chg="mod">
          <ac:chgData name="Kathleen Wuytack" userId="533f31fe-9ca6-47b8-ab0d-e892020784f5" providerId="ADAL" clId="{1EF3F2B8-BECF-430D-A68B-51A05B3E7E5C}" dt="2021-06-16T15:31:30.896" v="159" actId="20577"/>
          <ac:spMkLst>
            <pc:docMk/>
            <pc:sldMk cId="30788566" sldId="782"/>
            <ac:spMk id="2" creationId="{057D8EBC-D4F9-40A7-AB49-3C7E8ED25CAD}"/>
          </ac:spMkLst>
        </pc:spChg>
        <pc:spChg chg="mod">
          <ac:chgData name="Kathleen Wuytack" userId="533f31fe-9ca6-47b8-ab0d-e892020784f5" providerId="ADAL" clId="{1EF3F2B8-BECF-430D-A68B-51A05B3E7E5C}" dt="2021-06-16T15:32:15.178" v="160" actId="6549"/>
          <ac:spMkLst>
            <pc:docMk/>
            <pc:sldMk cId="30788566" sldId="782"/>
            <ac:spMk id="3" creationId="{173F9336-F9B3-4CE5-B89B-0248D1C2965B}"/>
          </ac:spMkLst>
        </pc:spChg>
      </pc:sldChg>
      <pc:sldChg chg="modSp del mod">
        <pc:chgData name="Kathleen Wuytack" userId="533f31fe-9ca6-47b8-ab0d-e892020784f5" providerId="ADAL" clId="{1EF3F2B8-BECF-430D-A68B-51A05B3E7E5C}" dt="2021-06-16T15:43:52.531" v="183" actId="47"/>
        <pc:sldMkLst>
          <pc:docMk/>
          <pc:sldMk cId="6780382" sldId="783"/>
        </pc:sldMkLst>
        <pc:spChg chg="mod">
          <ac:chgData name="Kathleen Wuytack" userId="533f31fe-9ca6-47b8-ab0d-e892020784f5" providerId="ADAL" clId="{1EF3F2B8-BECF-430D-A68B-51A05B3E7E5C}" dt="2021-06-16T15:26:34.124" v="121" actId="255"/>
          <ac:spMkLst>
            <pc:docMk/>
            <pc:sldMk cId="6780382" sldId="783"/>
            <ac:spMk id="2" creationId="{057D8EBC-D4F9-40A7-AB49-3C7E8ED25CAD}"/>
          </ac:spMkLst>
        </pc:spChg>
        <pc:spChg chg="mod">
          <ac:chgData name="Kathleen Wuytack" userId="533f31fe-9ca6-47b8-ab0d-e892020784f5" providerId="ADAL" clId="{1EF3F2B8-BECF-430D-A68B-51A05B3E7E5C}" dt="2021-06-16T15:43:19.075" v="182" actId="6549"/>
          <ac:spMkLst>
            <pc:docMk/>
            <pc:sldMk cId="6780382" sldId="783"/>
            <ac:spMk id="3" creationId="{173F9336-F9B3-4CE5-B89B-0248D1C2965B}"/>
          </ac:spMkLst>
        </pc:spChg>
      </pc:sldChg>
      <pc:sldChg chg="del">
        <pc:chgData name="Kathleen Wuytack" userId="533f31fe-9ca6-47b8-ab0d-e892020784f5" providerId="ADAL" clId="{1EF3F2B8-BECF-430D-A68B-51A05B3E7E5C}" dt="2021-06-16T15:15:53.744" v="60" actId="47"/>
        <pc:sldMkLst>
          <pc:docMk/>
          <pc:sldMk cId="588004479" sldId="787"/>
        </pc:sldMkLst>
      </pc:sldChg>
      <pc:sldChg chg="del">
        <pc:chgData name="Kathleen Wuytack" userId="533f31fe-9ca6-47b8-ab0d-e892020784f5" providerId="ADAL" clId="{1EF3F2B8-BECF-430D-A68B-51A05B3E7E5C}" dt="2021-06-16T15:25:40.322" v="117" actId="47"/>
        <pc:sldMkLst>
          <pc:docMk/>
          <pc:sldMk cId="2230841315" sldId="788"/>
        </pc:sldMkLst>
      </pc:sldChg>
      <pc:sldChg chg="del">
        <pc:chgData name="Kathleen Wuytack" userId="533f31fe-9ca6-47b8-ab0d-e892020784f5" providerId="ADAL" clId="{1EF3F2B8-BECF-430D-A68B-51A05B3E7E5C}" dt="2021-06-16T15:33:29.422" v="166" actId="47"/>
        <pc:sldMkLst>
          <pc:docMk/>
          <pc:sldMk cId="3279952602" sldId="789"/>
        </pc:sldMkLst>
      </pc:sldChg>
    </pc:docChg>
  </pc:docChgLst>
  <pc:docChgLst>
    <pc:chgData name="Kathleen Wuytack" userId="533f31fe-9ca6-47b8-ab0d-e892020784f5" providerId="ADAL" clId="{6CB759A8-A64F-4E0D-9FB2-0E4F4CCA70DC}"/>
    <pc:docChg chg="custSel modSld">
      <pc:chgData name="Kathleen Wuytack" userId="533f31fe-9ca6-47b8-ab0d-e892020784f5" providerId="ADAL" clId="{6CB759A8-A64F-4E0D-9FB2-0E4F4CCA70DC}" dt="2021-09-14T18:32:44.899" v="78" actId="115"/>
      <pc:docMkLst>
        <pc:docMk/>
      </pc:docMkLst>
      <pc:sldChg chg="modSp mod">
        <pc:chgData name="Kathleen Wuytack" userId="533f31fe-9ca6-47b8-ab0d-e892020784f5" providerId="ADAL" clId="{6CB759A8-A64F-4E0D-9FB2-0E4F4CCA70DC}" dt="2021-09-14T13:21:16.722" v="1" actId="27636"/>
        <pc:sldMkLst>
          <pc:docMk/>
          <pc:sldMk cId="3597136753" sldId="862"/>
        </pc:sldMkLst>
        <pc:spChg chg="mod">
          <ac:chgData name="Kathleen Wuytack" userId="533f31fe-9ca6-47b8-ab0d-e892020784f5" providerId="ADAL" clId="{6CB759A8-A64F-4E0D-9FB2-0E4F4CCA70DC}" dt="2021-09-14T13:21:16.722" v="1" actId="27636"/>
          <ac:spMkLst>
            <pc:docMk/>
            <pc:sldMk cId="3597136753" sldId="862"/>
            <ac:spMk id="5" creationId="{9999266F-471B-4218-9059-E8EC9B4618E9}"/>
          </ac:spMkLst>
        </pc:spChg>
      </pc:sldChg>
      <pc:sldChg chg="modSp mod">
        <pc:chgData name="Kathleen Wuytack" userId="533f31fe-9ca6-47b8-ab0d-e892020784f5" providerId="ADAL" clId="{6CB759A8-A64F-4E0D-9FB2-0E4F4CCA70DC}" dt="2021-09-14T18:29:28.039" v="77" actId="20577"/>
        <pc:sldMkLst>
          <pc:docMk/>
          <pc:sldMk cId="1924921404" sldId="868"/>
        </pc:sldMkLst>
        <pc:spChg chg="mod">
          <ac:chgData name="Kathleen Wuytack" userId="533f31fe-9ca6-47b8-ab0d-e892020784f5" providerId="ADAL" clId="{6CB759A8-A64F-4E0D-9FB2-0E4F4CCA70DC}" dt="2021-09-14T18:29:28.039" v="77" actId="20577"/>
          <ac:spMkLst>
            <pc:docMk/>
            <pc:sldMk cId="1924921404" sldId="868"/>
            <ac:spMk id="3" creationId="{00000000-0000-0000-0000-000000000000}"/>
          </ac:spMkLst>
        </pc:spChg>
      </pc:sldChg>
      <pc:sldChg chg="modSp mod">
        <pc:chgData name="Kathleen Wuytack" userId="533f31fe-9ca6-47b8-ab0d-e892020784f5" providerId="ADAL" clId="{6CB759A8-A64F-4E0D-9FB2-0E4F4CCA70DC}" dt="2021-09-14T18:32:44.899" v="78" actId="115"/>
        <pc:sldMkLst>
          <pc:docMk/>
          <pc:sldMk cId="1623141213" sldId="869"/>
        </pc:sldMkLst>
        <pc:spChg chg="mod">
          <ac:chgData name="Kathleen Wuytack" userId="533f31fe-9ca6-47b8-ab0d-e892020784f5" providerId="ADAL" clId="{6CB759A8-A64F-4E0D-9FB2-0E4F4CCA70DC}" dt="2021-09-14T18:32:44.899" v="78" actId="115"/>
          <ac:spMkLst>
            <pc:docMk/>
            <pc:sldMk cId="1623141213" sldId="869"/>
            <ac:spMk id="5" creationId="{00000000-0000-0000-0000-000000000000}"/>
          </ac:spMkLst>
        </pc:spChg>
      </pc:sldChg>
    </pc:docChg>
  </pc:docChgLst>
  <pc:docChgLst>
    <pc:chgData name="Peter De Lannoy" userId="S::peter.delannoy@vliruos.be::5af88b8b-76d7-4912-987a-40ee1307fd53" providerId="AD" clId="Web-{980A9351-87CB-D982-9372-2D1528F65AE4}"/>
    <pc:docChg chg="modSld">
      <pc:chgData name="Peter De Lannoy" userId="S::peter.delannoy@vliruos.be::5af88b8b-76d7-4912-987a-40ee1307fd53" providerId="AD" clId="Web-{980A9351-87CB-D982-9372-2D1528F65AE4}" dt="2021-09-14T13:19:59.276" v="62" actId="14100"/>
      <pc:docMkLst>
        <pc:docMk/>
      </pc:docMkLst>
      <pc:sldChg chg="modSp">
        <pc:chgData name="Peter De Lannoy" userId="S::peter.delannoy@vliruos.be::5af88b8b-76d7-4912-987a-40ee1307fd53" providerId="AD" clId="Web-{980A9351-87CB-D982-9372-2D1528F65AE4}" dt="2021-09-14T13:13:24.378" v="41" actId="20577"/>
        <pc:sldMkLst>
          <pc:docMk/>
          <pc:sldMk cId="1127330718" sldId="297"/>
        </pc:sldMkLst>
        <pc:spChg chg="mod">
          <ac:chgData name="Peter De Lannoy" userId="S::peter.delannoy@vliruos.be::5af88b8b-76d7-4912-987a-40ee1307fd53" providerId="AD" clId="Web-{980A9351-87CB-D982-9372-2D1528F65AE4}" dt="2021-09-14T13:13:24.378" v="41" actId="20577"/>
          <ac:spMkLst>
            <pc:docMk/>
            <pc:sldMk cId="1127330718" sldId="297"/>
            <ac:spMk id="6" creationId="{00000000-0000-0000-0000-000000000000}"/>
          </ac:spMkLst>
        </pc:spChg>
      </pc:sldChg>
      <pc:sldChg chg="modSp">
        <pc:chgData name="Peter De Lannoy" userId="S::peter.delannoy@vliruos.be::5af88b8b-76d7-4912-987a-40ee1307fd53" providerId="AD" clId="Web-{980A9351-87CB-D982-9372-2D1528F65AE4}" dt="2021-09-14T13:19:59.276" v="62" actId="14100"/>
        <pc:sldMkLst>
          <pc:docMk/>
          <pc:sldMk cId="3597136753" sldId="862"/>
        </pc:sldMkLst>
        <pc:spChg chg="mod">
          <ac:chgData name="Peter De Lannoy" userId="S::peter.delannoy@vliruos.be::5af88b8b-76d7-4912-987a-40ee1307fd53" providerId="AD" clId="Web-{980A9351-87CB-D982-9372-2D1528F65AE4}" dt="2021-09-14T13:19:59.276" v="62" actId="14100"/>
          <ac:spMkLst>
            <pc:docMk/>
            <pc:sldMk cId="3597136753" sldId="862"/>
            <ac:spMk id="5" creationId="{9999266F-471B-4218-9059-E8EC9B4618E9}"/>
          </ac:spMkLst>
        </pc:spChg>
      </pc:sldChg>
    </pc:docChg>
  </pc:docChgLst>
  <pc:docChgLst>
    <pc:chgData name="Peter De Lannoy" userId="S::peter.delannoy@vliruos.be::5af88b8b-76d7-4912-987a-40ee1307fd53" providerId="AD" clId="Web-{F10B534F-6A1D-B408-7074-7529B693E95D}"/>
    <pc:docChg chg="sldOrd">
      <pc:chgData name="Peter De Lannoy" userId="S::peter.delannoy@vliruos.be::5af88b8b-76d7-4912-987a-40ee1307fd53" providerId="AD" clId="Web-{F10B534F-6A1D-B408-7074-7529B693E95D}" dt="2021-09-29T21:01:52.963" v="0"/>
      <pc:docMkLst>
        <pc:docMk/>
      </pc:docMkLst>
      <pc:sldChg chg="ord">
        <pc:chgData name="Peter De Lannoy" userId="S::peter.delannoy@vliruos.be::5af88b8b-76d7-4912-987a-40ee1307fd53" providerId="AD" clId="Web-{F10B534F-6A1D-B408-7074-7529B693E95D}" dt="2021-09-29T21:01:52.963" v="0"/>
        <pc:sldMkLst>
          <pc:docMk/>
          <pc:sldMk cId="3597136753" sldId="862"/>
        </pc:sldMkLst>
      </pc:sldChg>
    </pc:docChg>
  </pc:docChgLst>
  <pc:docChgLst>
    <pc:chgData name="Evelien Meylemans" userId="91c2d4f0-2ad0-431c-ac52-3fa88f3be65e" providerId="ADAL" clId="{E9ECC706-B8E8-4033-975F-497147619A9F}"/>
    <pc:docChg chg="undo redo custSel addSld delSld modSld">
      <pc:chgData name="Evelien Meylemans" userId="91c2d4f0-2ad0-431c-ac52-3fa88f3be65e" providerId="ADAL" clId="{E9ECC706-B8E8-4033-975F-497147619A9F}" dt="2021-09-30T07:47:56.597" v="1037" actId="108"/>
      <pc:docMkLst>
        <pc:docMk/>
      </pc:docMkLst>
      <pc:sldChg chg="modSp mod">
        <pc:chgData name="Evelien Meylemans" userId="91c2d4f0-2ad0-431c-ac52-3fa88f3be65e" providerId="ADAL" clId="{E9ECC706-B8E8-4033-975F-497147619A9F}" dt="2021-09-23T09:30:12.617" v="21" actId="20577"/>
        <pc:sldMkLst>
          <pc:docMk/>
          <pc:sldMk cId="1127330718" sldId="297"/>
        </pc:sldMkLst>
        <pc:spChg chg="mod">
          <ac:chgData name="Evelien Meylemans" userId="91c2d4f0-2ad0-431c-ac52-3fa88f3be65e" providerId="ADAL" clId="{E9ECC706-B8E8-4033-975F-497147619A9F}" dt="2021-09-23T09:30:04.098" v="2" actId="20577"/>
          <ac:spMkLst>
            <pc:docMk/>
            <pc:sldMk cId="1127330718" sldId="297"/>
            <ac:spMk id="6" creationId="{00000000-0000-0000-0000-000000000000}"/>
          </ac:spMkLst>
        </pc:spChg>
        <pc:spChg chg="mod">
          <ac:chgData name="Evelien Meylemans" userId="91c2d4f0-2ad0-431c-ac52-3fa88f3be65e" providerId="ADAL" clId="{E9ECC706-B8E8-4033-975F-497147619A9F}" dt="2021-09-23T09:30:12.617" v="21" actId="20577"/>
          <ac:spMkLst>
            <pc:docMk/>
            <pc:sldMk cId="1127330718" sldId="297"/>
            <ac:spMk id="8" creationId="{00000000-0000-0000-0000-000000000000}"/>
          </ac:spMkLst>
        </pc:spChg>
      </pc:sldChg>
      <pc:sldChg chg="modSp mod">
        <pc:chgData name="Evelien Meylemans" userId="91c2d4f0-2ad0-431c-ac52-3fa88f3be65e" providerId="ADAL" clId="{E9ECC706-B8E8-4033-975F-497147619A9F}" dt="2021-09-23T12:21:18.659" v="883" actId="20577"/>
        <pc:sldMkLst>
          <pc:docMk/>
          <pc:sldMk cId="3597136753" sldId="862"/>
        </pc:sldMkLst>
        <pc:spChg chg="mod">
          <ac:chgData name="Evelien Meylemans" userId="91c2d4f0-2ad0-431c-ac52-3fa88f3be65e" providerId="ADAL" clId="{E9ECC706-B8E8-4033-975F-497147619A9F}" dt="2021-09-23T12:21:18.659" v="883" actId="20577"/>
          <ac:spMkLst>
            <pc:docMk/>
            <pc:sldMk cId="3597136753" sldId="862"/>
            <ac:spMk id="5" creationId="{9999266F-471B-4218-9059-E8EC9B4618E9}"/>
          </ac:spMkLst>
        </pc:spChg>
      </pc:sldChg>
      <pc:sldChg chg="addSp modSp mod">
        <pc:chgData name="Evelien Meylemans" userId="91c2d4f0-2ad0-431c-ac52-3fa88f3be65e" providerId="ADAL" clId="{E9ECC706-B8E8-4033-975F-497147619A9F}" dt="2021-09-30T07:47:56.597" v="1037" actId="108"/>
        <pc:sldMkLst>
          <pc:docMk/>
          <pc:sldMk cId="2917332800" sldId="864"/>
        </pc:sldMkLst>
        <pc:spChg chg="mod">
          <ac:chgData name="Evelien Meylemans" userId="91c2d4f0-2ad0-431c-ac52-3fa88f3be65e" providerId="ADAL" clId="{E9ECC706-B8E8-4033-975F-497147619A9F}" dt="2021-09-23T12:04:43.798" v="416" actId="6549"/>
          <ac:spMkLst>
            <pc:docMk/>
            <pc:sldMk cId="2917332800" sldId="864"/>
            <ac:spMk id="3" creationId="{E4F7E08B-FDB9-4D3E-9888-9731D56F6CCE}"/>
          </ac:spMkLst>
        </pc:spChg>
        <pc:graphicFrameChg chg="add mod modGraphic">
          <ac:chgData name="Evelien Meylemans" userId="91c2d4f0-2ad0-431c-ac52-3fa88f3be65e" providerId="ADAL" clId="{E9ECC706-B8E8-4033-975F-497147619A9F}" dt="2021-09-30T07:47:56.597" v="1037" actId="108"/>
          <ac:graphicFrameMkLst>
            <pc:docMk/>
            <pc:sldMk cId="2917332800" sldId="864"/>
            <ac:graphicFrameMk id="4" creationId="{122E892A-F8A1-4555-A8BC-73C306DE20C0}"/>
          </ac:graphicFrameMkLst>
        </pc:graphicFrameChg>
      </pc:sldChg>
      <pc:sldChg chg="modSp mod">
        <pc:chgData name="Evelien Meylemans" userId="91c2d4f0-2ad0-431c-ac52-3fa88f3be65e" providerId="ADAL" clId="{E9ECC706-B8E8-4033-975F-497147619A9F}" dt="2021-09-23T12:26:18.162" v="1014" actId="6549"/>
        <pc:sldMkLst>
          <pc:docMk/>
          <pc:sldMk cId="1924921404" sldId="868"/>
        </pc:sldMkLst>
        <pc:spChg chg="mod">
          <ac:chgData name="Evelien Meylemans" userId="91c2d4f0-2ad0-431c-ac52-3fa88f3be65e" providerId="ADAL" clId="{E9ECC706-B8E8-4033-975F-497147619A9F}" dt="2021-09-23T12:26:18.162" v="1014" actId="6549"/>
          <ac:spMkLst>
            <pc:docMk/>
            <pc:sldMk cId="1924921404" sldId="868"/>
            <ac:spMk id="3" creationId="{00000000-0000-0000-0000-000000000000}"/>
          </ac:spMkLst>
        </pc:spChg>
      </pc:sldChg>
      <pc:sldChg chg="modSp mod">
        <pc:chgData name="Evelien Meylemans" userId="91c2d4f0-2ad0-431c-ac52-3fa88f3be65e" providerId="ADAL" clId="{E9ECC706-B8E8-4033-975F-497147619A9F}" dt="2021-09-27T14:55:39.178" v="1034" actId="1076"/>
        <pc:sldMkLst>
          <pc:docMk/>
          <pc:sldMk cId="1623141213" sldId="869"/>
        </pc:sldMkLst>
        <pc:spChg chg="mod">
          <ac:chgData name="Evelien Meylemans" userId="91c2d4f0-2ad0-431c-ac52-3fa88f3be65e" providerId="ADAL" clId="{E9ECC706-B8E8-4033-975F-497147619A9F}" dt="2021-09-23T12:25:34.092" v="1011" actId="404"/>
          <ac:spMkLst>
            <pc:docMk/>
            <pc:sldMk cId="1623141213" sldId="869"/>
            <ac:spMk id="5" creationId="{00000000-0000-0000-0000-000000000000}"/>
          </ac:spMkLst>
        </pc:spChg>
        <pc:picChg chg="mod">
          <ac:chgData name="Evelien Meylemans" userId="91c2d4f0-2ad0-431c-ac52-3fa88f3be65e" providerId="ADAL" clId="{E9ECC706-B8E8-4033-975F-497147619A9F}" dt="2021-09-27T14:55:39.178" v="1034" actId="1076"/>
          <ac:picMkLst>
            <pc:docMk/>
            <pc:sldMk cId="1623141213" sldId="869"/>
            <ac:picMk id="7" creationId="{00000000-0000-0000-0000-000000000000}"/>
          </ac:picMkLst>
        </pc:picChg>
      </pc:sldChg>
      <pc:sldChg chg="addSp delSp modSp new del mod">
        <pc:chgData name="Evelien Meylemans" userId="91c2d4f0-2ad0-431c-ac52-3fa88f3be65e" providerId="ADAL" clId="{E9ECC706-B8E8-4033-975F-497147619A9F}" dt="2021-09-23T12:21:08.684" v="880" actId="2696"/>
        <pc:sldMkLst>
          <pc:docMk/>
          <pc:sldMk cId="3277504923" sldId="870"/>
        </pc:sldMkLst>
        <pc:spChg chg="del">
          <ac:chgData name="Evelien Meylemans" userId="91c2d4f0-2ad0-431c-ac52-3fa88f3be65e" providerId="ADAL" clId="{E9ECC706-B8E8-4033-975F-497147619A9F}" dt="2021-09-23T12:11:13.178" v="691" actId="3680"/>
          <ac:spMkLst>
            <pc:docMk/>
            <pc:sldMk cId="3277504923" sldId="870"/>
            <ac:spMk id="3" creationId="{D413BA55-DBA0-4D30-B632-B9D59309B820}"/>
          </ac:spMkLst>
        </pc:spChg>
        <pc:graphicFrameChg chg="add mod ord modGraphic">
          <ac:chgData name="Evelien Meylemans" userId="91c2d4f0-2ad0-431c-ac52-3fa88f3be65e" providerId="ADAL" clId="{E9ECC706-B8E8-4033-975F-497147619A9F}" dt="2021-09-23T12:11:25.301" v="694" actId="20577"/>
          <ac:graphicFrameMkLst>
            <pc:docMk/>
            <pc:sldMk cId="3277504923" sldId="870"/>
            <ac:graphicFrameMk id="5" creationId="{CCDF8B7D-4902-4DFC-8E48-286BCC162E2C}"/>
          </ac:graphicFrameMkLst>
        </pc:graphicFrameChg>
      </pc:sldChg>
      <pc:sldChg chg="add del">
        <pc:chgData name="Evelien Meylemans" userId="91c2d4f0-2ad0-431c-ac52-3fa88f3be65e" providerId="ADAL" clId="{E9ECC706-B8E8-4033-975F-497147619A9F}" dt="2021-09-23T12:09:54.123" v="682"/>
        <pc:sldMkLst>
          <pc:docMk/>
          <pc:sldMk cId="3651557790" sldId="870"/>
        </pc:sldMkLst>
      </pc:sldChg>
    </pc:docChg>
  </pc:docChgLst>
  <pc:docChgLst>
    <pc:chgData name="Kathleen Wuytack" userId="533f31fe-9ca6-47b8-ab0d-e892020784f5" providerId="ADAL" clId="{D88AEBF1-6971-468B-A676-D022D3702E16}"/>
    <pc:docChg chg="custSel addSld delSld modSld sldOrd">
      <pc:chgData name="Kathleen Wuytack" userId="533f31fe-9ca6-47b8-ab0d-e892020784f5" providerId="ADAL" clId="{D88AEBF1-6971-468B-A676-D022D3702E16}" dt="2021-09-13T10:06:12.428" v="352" actId="14100"/>
      <pc:docMkLst>
        <pc:docMk/>
      </pc:docMkLst>
      <pc:sldChg chg="addSp modSp mod">
        <pc:chgData name="Kathleen Wuytack" userId="533f31fe-9ca6-47b8-ab0d-e892020784f5" providerId="ADAL" clId="{D88AEBF1-6971-468B-A676-D022D3702E16}" dt="2021-09-13T09:44:22.383" v="59" actId="14100"/>
        <pc:sldMkLst>
          <pc:docMk/>
          <pc:sldMk cId="1127330718" sldId="297"/>
        </pc:sldMkLst>
        <pc:spChg chg="mod">
          <ac:chgData name="Kathleen Wuytack" userId="533f31fe-9ca6-47b8-ab0d-e892020784f5" providerId="ADAL" clId="{D88AEBF1-6971-468B-A676-D022D3702E16}" dt="2021-09-13T09:42:14.270" v="53" actId="255"/>
          <ac:spMkLst>
            <pc:docMk/>
            <pc:sldMk cId="1127330718" sldId="297"/>
            <ac:spMk id="6" creationId="{00000000-0000-0000-0000-000000000000}"/>
          </ac:spMkLst>
        </pc:spChg>
        <pc:picChg chg="mod">
          <ac:chgData name="Kathleen Wuytack" userId="533f31fe-9ca6-47b8-ab0d-e892020784f5" providerId="ADAL" clId="{D88AEBF1-6971-468B-A676-D022D3702E16}" dt="2021-09-13T09:44:22.383" v="59" actId="14100"/>
          <ac:picMkLst>
            <pc:docMk/>
            <pc:sldMk cId="1127330718" sldId="297"/>
            <ac:picMk id="10" creationId="{00000000-0000-0000-0000-000000000000}"/>
          </ac:picMkLst>
        </pc:picChg>
        <pc:picChg chg="add mod">
          <ac:chgData name="Kathleen Wuytack" userId="533f31fe-9ca6-47b8-ab0d-e892020784f5" providerId="ADAL" clId="{D88AEBF1-6971-468B-A676-D022D3702E16}" dt="2021-09-13T09:44:18.204" v="58" actId="14100"/>
          <ac:picMkLst>
            <pc:docMk/>
            <pc:sldMk cId="1127330718" sldId="297"/>
            <ac:picMk id="1026" creationId="{9716C67B-E9E4-4742-858C-55E98A42F87D}"/>
          </ac:picMkLst>
        </pc:picChg>
      </pc:sldChg>
      <pc:sldChg chg="del">
        <pc:chgData name="Kathleen Wuytack" userId="533f31fe-9ca6-47b8-ab0d-e892020784f5" providerId="ADAL" clId="{D88AEBF1-6971-468B-A676-D022D3702E16}" dt="2021-09-13T09:47:19.328" v="64" actId="2696"/>
        <pc:sldMkLst>
          <pc:docMk/>
          <pc:sldMk cId="1194347298" sldId="300"/>
        </pc:sldMkLst>
      </pc:sldChg>
      <pc:sldChg chg="del">
        <pc:chgData name="Kathleen Wuytack" userId="533f31fe-9ca6-47b8-ab0d-e892020784f5" providerId="ADAL" clId="{D88AEBF1-6971-468B-A676-D022D3702E16}" dt="2021-09-13T09:47:26.863" v="65" actId="2696"/>
        <pc:sldMkLst>
          <pc:docMk/>
          <pc:sldMk cId="3051549274" sldId="448"/>
        </pc:sldMkLst>
      </pc:sldChg>
      <pc:sldChg chg="del">
        <pc:chgData name="Kathleen Wuytack" userId="533f31fe-9ca6-47b8-ab0d-e892020784f5" providerId="ADAL" clId="{D88AEBF1-6971-468B-A676-D022D3702E16}" dt="2021-09-13T09:47:29.986" v="66" actId="2696"/>
        <pc:sldMkLst>
          <pc:docMk/>
          <pc:sldMk cId="30788566" sldId="782"/>
        </pc:sldMkLst>
      </pc:sldChg>
      <pc:sldChg chg="modSp add mod ord">
        <pc:chgData name="Kathleen Wuytack" userId="533f31fe-9ca6-47b8-ab0d-e892020784f5" providerId="ADAL" clId="{D88AEBF1-6971-468B-A676-D022D3702E16}" dt="2021-09-13T10:05:47.315" v="349" actId="27636"/>
        <pc:sldMkLst>
          <pc:docMk/>
          <pc:sldMk cId="3597136753" sldId="862"/>
        </pc:sldMkLst>
        <pc:spChg chg="mod">
          <ac:chgData name="Kathleen Wuytack" userId="533f31fe-9ca6-47b8-ab0d-e892020784f5" providerId="ADAL" clId="{D88AEBF1-6971-468B-A676-D022D3702E16}" dt="2021-09-13T10:05:47.315" v="349" actId="27636"/>
          <ac:spMkLst>
            <pc:docMk/>
            <pc:sldMk cId="3597136753" sldId="862"/>
            <ac:spMk id="5" creationId="{9999266F-471B-4218-9059-E8EC9B4618E9}"/>
          </ac:spMkLst>
        </pc:spChg>
      </pc:sldChg>
      <pc:sldChg chg="modSp add mod">
        <pc:chgData name="Kathleen Wuytack" userId="533f31fe-9ca6-47b8-ab0d-e892020784f5" providerId="ADAL" clId="{D88AEBF1-6971-468B-A676-D022D3702E16}" dt="2021-09-13T10:02:55.898" v="299" actId="113"/>
        <pc:sldMkLst>
          <pc:docMk/>
          <pc:sldMk cId="2917332800" sldId="864"/>
        </pc:sldMkLst>
        <pc:spChg chg="mod">
          <ac:chgData name="Kathleen Wuytack" userId="533f31fe-9ca6-47b8-ab0d-e892020784f5" providerId="ADAL" clId="{D88AEBF1-6971-468B-A676-D022D3702E16}" dt="2021-09-13T10:02:55.898" v="299" actId="113"/>
          <ac:spMkLst>
            <pc:docMk/>
            <pc:sldMk cId="2917332800" sldId="864"/>
            <ac:spMk id="3" creationId="{E4F7E08B-FDB9-4D3E-9888-9731D56F6CCE}"/>
          </ac:spMkLst>
        </pc:spChg>
      </pc:sldChg>
      <pc:sldChg chg="add">
        <pc:chgData name="Kathleen Wuytack" userId="533f31fe-9ca6-47b8-ab0d-e892020784f5" providerId="ADAL" clId="{D88AEBF1-6971-468B-A676-D022D3702E16}" dt="2021-09-13T09:46:51.312" v="62"/>
        <pc:sldMkLst>
          <pc:docMk/>
          <pc:sldMk cId="1924921404" sldId="868"/>
        </pc:sldMkLst>
      </pc:sldChg>
      <pc:sldChg chg="delSp modSp add mod">
        <pc:chgData name="Kathleen Wuytack" userId="533f31fe-9ca6-47b8-ab0d-e892020784f5" providerId="ADAL" clId="{D88AEBF1-6971-468B-A676-D022D3702E16}" dt="2021-09-13T10:06:12.428" v="352" actId="14100"/>
        <pc:sldMkLst>
          <pc:docMk/>
          <pc:sldMk cId="1623141213" sldId="869"/>
        </pc:sldMkLst>
        <pc:spChg chg="mod">
          <ac:chgData name="Kathleen Wuytack" userId="533f31fe-9ca6-47b8-ab0d-e892020784f5" providerId="ADAL" clId="{D88AEBF1-6971-468B-A676-D022D3702E16}" dt="2021-09-13T10:00:48.742" v="281" actId="6549"/>
          <ac:spMkLst>
            <pc:docMk/>
            <pc:sldMk cId="1623141213" sldId="869"/>
            <ac:spMk id="5" creationId="{00000000-0000-0000-0000-000000000000}"/>
          </ac:spMkLst>
        </pc:spChg>
        <pc:spChg chg="del">
          <ac:chgData name="Kathleen Wuytack" userId="533f31fe-9ca6-47b8-ab0d-e892020784f5" providerId="ADAL" clId="{D88AEBF1-6971-468B-A676-D022D3702E16}" dt="2021-09-13T10:00:45.881" v="280" actId="478"/>
          <ac:spMkLst>
            <pc:docMk/>
            <pc:sldMk cId="1623141213" sldId="869"/>
            <ac:spMk id="8" creationId="{00E5C2FF-C92D-410F-8C7F-B0F027447909}"/>
          </ac:spMkLst>
        </pc:spChg>
        <pc:spChg chg="del mod">
          <ac:chgData name="Kathleen Wuytack" userId="533f31fe-9ca6-47b8-ab0d-e892020784f5" providerId="ADAL" clId="{D88AEBF1-6971-468B-A676-D022D3702E16}" dt="2021-09-13T10:01:13.399" v="288"/>
          <ac:spMkLst>
            <pc:docMk/>
            <pc:sldMk cId="1623141213" sldId="869"/>
            <ac:spMk id="9" creationId="{E9F8279E-099C-4D88-8ADC-897D915EB18D}"/>
          </ac:spMkLst>
        </pc:spChg>
        <pc:picChg chg="mod">
          <ac:chgData name="Kathleen Wuytack" userId="533f31fe-9ca6-47b8-ab0d-e892020784f5" providerId="ADAL" clId="{D88AEBF1-6971-468B-A676-D022D3702E16}" dt="2021-09-13T10:06:12.428" v="352" actId="14100"/>
          <ac:picMkLst>
            <pc:docMk/>
            <pc:sldMk cId="1623141213" sldId="869"/>
            <ac:picMk id="6" creationId="{00000000-0000-0000-0000-000000000000}"/>
          </ac:picMkLst>
        </pc:picChg>
        <pc:picChg chg="mod">
          <ac:chgData name="Kathleen Wuytack" userId="533f31fe-9ca6-47b8-ab0d-e892020784f5" providerId="ADAL" clId="{D88AEBF1-6971-468B-A676-D022D3702E16}" dt="2021-09-13T10:01:03.441" v="286" actId="14100"/>
          <ac:picMkLst>
            <pc:docMk/>
            <pc:sldMk cId="1623141213" sldId="869"/>
            <ac:picMk id="7" creationId="{00000000-0000-0000-0000-000000000000}"/>
          </ac:picMkLst>
        </pc:picChg>
        <pc:picChg chg="del">
          <ac:chgData name="Kathleen Wuytack" userId="533f31fe-9ca6-47b8-ab0d-e892020784f5" providerId="ADAL" clId="{D88AEBF1-6971-468B-A676-D022D3702E16}" dt="2021-09-13T10:00:40.443" v="274" actId="478"/>
          <ac:picMkLst>
            <pc:docMk/>
            <pc:sldMk cId="1623141213" sldId="869"/>
            <ac:picMk id="10" creationId="{628E0D13-06D6-4075-935A-C468F6CDDE8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2E3FC-05F5-4264-9EBB-14454D26AEE3}" type="datetimeFigureOut">
              <a:rPr lang="nl-BE" smtClean="0"/>
              <a:t>30/09/2021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A5987-BEAB-487B-B089-710F07316E2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83441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C8F639-0EE4-41DD-9E7F-13D172C07271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38453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C8F639-0EE4-41DD-9E7F-13D172C07271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59619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4347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268C14F9-EA40-485A-9808-5F1A0256EE25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7883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8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830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268C14F9-EA40-485A-9808-5F1A0256EE25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64243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3350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15A0-E210-4C7B-BE7A-21960E51C41F}" type="datetimeFigureOut">
              <a:rPr lang="nl-BE" smtClean="0"/>
              <a:t>30/09/2021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0FF1-C6A0-49D2-A86D-8AAF7FF0E89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71870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6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1842956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5" r:id="rId2"/>
    <p:sldLayoutId id="2147483649" r:id="rId3"/>
    <p:sldLayoutId id="2147483656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b="1" kern="1200">
          <a:solidFill>
            <a:schemeClr val="bg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966341" y="-69170"/>
            <a:ext cx="8177657" cy="4581128"/>
          </a:xfrm>
          <a:prstGeom prst="rect">
            <a:avLst/>
          </a:prstGeom>
          <a:solidFill>
            <a:srgbClr val="9FA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Tekstvak 5"/>
          <p:cNvSpPr txBox="1"/>
          <p:nvPr/>
        </p:nvSpPr>
        <p:spPr>
          <a:xfrm>
            <a:off x="1164863" y="490071"/>
            <a:ext cx="7503829" cy="30469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nl-BE" sz="4000" b="1" dirty="0">
                <a:solidFill>
                  <a:schemeClr val="bg1"/>
                </a:solidFill>
                <a:latin typeface="Arial"/>
                <a:cs typeface="Arial"/>
              </a:rPr>
              <a:t>Connect4IUC</a:t>
            </a:r>
            <a:endParaRPr lang="en-US" dirty="0"/>
          </a:p>
          <a:p>
            <a:pPr algn="r"/>
            <a:endParaRPr lang="nl-BE" sz="40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algn="r"/>
            <a:r>
              <a:rPr lang="nl-BE" sz="4000" b="1" dirty="0" err="1">
                <a:solidFill>
                  <a:schemeClr val="bg1"/>
                </a:solidFill>
                <a:latin typeface="Arial"/>
                <a:cs typeface="Arial"/>
              </a:rPr>
              <a:t>Connecting</a:t>
            </a:r>
            <a:r>
              <a:rPr lang="nl-BE" sz="40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nl-BE" sz="4000" b="1" dirty="0" err="1">
                <a:solidFill>
                  <a:schemeClr val="bg1"/>
                </a:solidFill>
                <a:latin typeface="Arial"/>
                <a:cs typeface="Arial"/>
              </a:rPr>
              <a:t>with</a:t>
            </a:r>
            <a:r>
              <a:rPr lang="nl-BE" sz="4000" b="1" dirty="0">
                <a:solidFill>
                  <a:schemeClr val="bg1"/>
                </a:solidFill>
                <a:latin typeface="Arial"/>
                <a:cs typeface="Arial"/>
              </a:rPr>
              <a:t> </a:t>
            </a:r>
            <a:r>
              <a:rPr lang="nl-BE" sz="4000" b="1" dirty="0" err="1">
                <a:solidFill>
                  <a:schemeClr val="bg1"/>
                </a:solidFill>
                <a:latin typeface="Arial"/>
                <a:cs typeface="Arial"/>
              </a:rPr>
              <a:t>the</a:t>
            </a:r>
            <a:r>
              <a:rPr lang="nl-BE" sz="4000" b="1" dirty="0">
                <a:solidFill>
                  <a:schemeClr val="bg1"/>
                </a:solidFill>
                <a:latin typeface="Arial"/>
                <a:cs typeface="Arial"/>
              </a:rPr>
              <a:t> ARU IUC project</a:t>
            </a:r>
            <a:endParaRPr lang="nl-BE" dirty="0">
              <a:solidFill>
                <a:schemeClr val="bg1"/>
              </a:solidFill>
            </a:endParaRPr>
          </a:p>
          <a:p>
            <a:pPr algn="r"/>
            <a:r>
              <a:rPr lang="nl-BE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4544122" y="3268578"/>
            <a:ext cx="387235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nl-BE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October</a:t>
            </a:r>
            <a:r>
              <a:rPr lang="nl-BE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2021</a:t>
            </a:r>
          </a:p>
          <a:p>
            <a:pPr algn="r"/>
            <a:endParaRPr lang="nl-BE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nl-BE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Peter De Lannoy</a:t>
            </a:r>
          </a:p>
          <a:p>
            <a:endParaRPr lang="nl-BE" sz="6000" dirty="0">
              <a:solidFill>
                <a:schemeClr val="bg1"/>
              </a:solidFill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-1" y="0"/>
            <a:ext cx="787791" cy="4581128"/>
          </a:xfrm>
          <a:prstGeom prst="rect">
            <a:avLst/>
          </a:prstGeom>
          <a:solidFill>
            <a:srgbClr val="72B9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41" y="5203785"/>
            <a:ext cx="3848011" cy="919924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9716C67B-E9E4-4742-858C-55E98A42F8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7250" y="5273087"/>
            <a:ext cx="3692221" cy="85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7330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98825-4035-4567-BF0F-B53B89548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72B9D2"/>
                </a:solidFill>
                <a:latin typeface="Arial"/>
                <a:ea typeface="+mn-ea"/>
                <a:cs typeface="Arial"/>
              </a:rPr>
              <a:t>Meeting objectives</a:t>
            </a:r>
            <a:endParaRPr lang="en-US">
              <a:ea typeface="+mn-ea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999266F-471B-4218-9059-E8EC9B4618E9}"/>
              </a:ext>
            </a:extLst>
          </p:cNvPr>
          <p:cNvSpPr txBox="1">
            <a:spLocks/>
          </p:cNvSpPr>
          <p:nvPr/>
        </p:nvSpPr>
        <p:spPr>
          <a:xfrm>
            <a:off x="354458" y="1726058"/>
            <a:ext cx="8229600" cy="58357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 algn="just">
              <a:lnSpc>
                <a:spcPct val="130000"/>
              </a:lnSpc>
              <a:spcAft>
                <a:spcPts val="600"/>
              </a:spcAft>
              <a:tabLst>
                <a:tab pos="457200" algn="l"/>
              </a:tabLst>
            </a:pPr>
            <a:r>
              <a:rPr lang="en-GB" sz="2800" dirty="0">
                <a:effectLst/>
                <a:ea typeface="Yu Mincho" panose="02020400000000000000" pitchFamily="18" charset="-128"/>
                <a:cs typeface="Arial" panose="020B0604020202020204" pitchFamily="34" charset="0"/>
              </a:rPr>
              <a:t>Online introduction to the IUC ARU project &amp; sub-projects</a:t>
            </a:r>
            <a:endParaRPr lang="nl-BE" sz="2800" dirty="0">
              <a:effectLst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30000"/>
              </a:lnSpc>
              <a:spcAft>
                <a:spcPts val="600"/>
              </a:spcAft>
              <a:tabLst>
                <a:tab pos="457200" algn="l"/>
              </a:tabLst>
            </a:pPr>
            <a:r>
              <a:rPr lang="en-GB" sz="2800" dirty="0">
                <a:ea typeface="Yu Mincho"/>
                <a:cs typeface="Arial"/>
              </a:rPr>
              <a:t>C</a:t>
            </a:r>
            <a:r>
              <a:rPr lang="en-GB" sz="2800" dirty="0">
                <a:effectLst/>
                <a:ea typeface="Yu Mincho"/>
                <a:cs typeface="Arial"/>
              </a:rPr>
              <a:t>onnecting interested parties</a:t>
            </a:r>
          </a:p>
          <a:p>
            <a:pPr marL="857250" lvl="1" indent="-457200" algn="just">
              <a:lnSpc>
                <a:spcPct val="130000"/>
              </a:lnSpc>
              <a:spcAft>
                <a:spcPts val="600"/>
              </a:spcAft>
              <a:tabLst>
                <a:tab pos="457200" algn="l"/>
              </a:tabLst>
            </a:pPr>
            <a:r>
              <a:rPr lang="en-GB" dirty="0">
                <a:ea typeface="Yu Mincho"/>
                <a:cs typeface="Arial"/>
              </a:rPr>
              <a:t>b</a:t>
            </a:r>
            <a:r>
              <a:rPr lang="en-GB" dirty="0">
                <a:effectLst/>
                <a:ea typeface="Yu Mincho"/>
                <a:cs typeface="Arial"/>
              </a:rPr>
              <a:t>roadening up of the sub-project teams</a:t>
            </a:r>
          </a:p>
          <a:p>
            <a:pPr marL="857250" lvl="1" indent="-457200" algn="just">
              <a:lnSpc>
                <a:spcPct val="130000"/>
              </a:lnSpc>
              <a:spcAft>
                <a:spcPts val="600"/>
              </a:spcAft>
              <a:tabLst>
                <a:tab pos="457200" algn="l"/>
              </a:tabLst>
            </a:pPr>
            <a:r>
              <a:rPr lang="en-GB" dirty="0">
                <a:ea typeface="Yu Mincho"/>
                <a:cs typeface="Arial"/>
              </a:rPr>
              <a:t>c</a:t>
            </a:r>
            <a:r>
              <a:rPr lang="en-GB" dirty="0">
                <a:effectLst/>
                <a:ea typeface="Yu Mincho"/>
                <a:cs typeface="Arial"/>
              </a:rPr>
              <a:t>onnecting with </a:t>
            </a:r>
            <a:r>
              <a:rPr lang="en-GB" dirty="0">
                <a:ea typeface="+mn-lt"/>
                <a:cs typeface="+mn-lt"/>
              </a:rPr>
              <a:t>academic, public, private and civil society actors in Belgium, Tanzania </a:t>
            </a:r>
            <a:r>
              <a:rPr lang="en-GB">
                <a:ea typeface="+mn-lt"/>
                <a:cs typeface="+mn-lt"/>
              </a:rPr>
              <a:t>and other </a:t>
            </a:r>
            <a:r>
              <a:rPr lang="en-GB" dirty="0">
                <a:ea typeface="+mn-lt"/>
                <a:cs typeface="+mn-lt"/>
              </a:rPr>
              <a:t>partner countries</a:t>
            </a:r>
            <a:r>
              <a:rPr lang="en-GB" dirty="0">
                <a:effectLst/>
                <a:ea typeface="Yu Mincho"/>
                <a:cs typeface="Arial"/>
              </a:rPr>
              <a:t> (Synergy and Complementarity)</a:t>
            </a:r>
            <a:endParaRPr lang="nl-BE" dirty="0">
              <a:effectLst/>
              <a:ea typeface="Yu Mincho"/>
              <a:cs typeface="Arial"/>
            </a:endParaRPr>
          </a:p>
          <a:p>
            <a:pPr marL="0" indent="0">
              <a:buNone/>
            </a:pPr>
            <a:endParaRPr lang="en-US" sz="2400" dirty="0">
              <a:latin typeface="Arial"/>
              <a:cs typeface="Calibri"/>
            </a:endParaRPr>
          </a:p>
          <a:p>
            <a:endParaRPr lang="en-US" sz="2800" dirty="0">
              <a:latin typeface="Arial"/>
              <a:cs typeface="Calibri"/>
            </a:endParaRPr>
          </a:p>
          <a:p>
            <a:endParaRPr lang="en-US" sz="2800" dirty="0">
              <a:latin typeface="Arial"/>
              <a:cs typeface="Calibri"/>
            </a:endParaRPr>
          </a:p>
          <a:p>
            <a:endParaRPr lang="en-US" sz="2800" dirty="0">
              <a:latin typeface="Arial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713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8A03D-278B-4B38-8C46-2EB7B6970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rgbClr val="72B9D2"/>
                </a:solidFill>
                <a:latin typeface="Arial" pitchFamily="34" charset="0"/>
                <a:ea typeface="+mn-ea"/>
                <a:cs typeface="Arial" pitchFamily="34" charset="0"/>
              </a:rPr>
              <a:t>Agenda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122E892A-F8A1-4555-A8BC-73C306DE20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577764"/>
              </p:ext>
            </p:extLst>
          </p:nvPr>
        </p:nvGraphicFramePr>
        <p:xfrm>
          <a:off x="457200" y="1531782"/>
          <a:ext cx="8229599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1298">
                  <a:extLst>
                    <a:ext uri="{9D8B030D-6E8A-4147-A177-3AD203B41FA5}">
                      <a16:colId xmlns:a16="http://schemas.microsoft.com/office/drawing/2014/main" val="599579901"/>
                    </a:ext>
                  </a:extLst>
                </a:gridCol>
                <a:gridCol w="6618301">
                  <a:extLst>
                    <a:ext uri="{9D8B030D-6E8A-4147-A177-3AD203B41FA5}">
                      <a16:colId xmlns:a16="http://schemas.microsoft.com/office/drawing/2014/main" val="2338281926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r>
                        <a:rPr lang="nl-NL" sz="1800" dirty="0"/>
                        <a:t>10:00 – 10:05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 err="1"/>
                        <a:t>Introduction</a:t>
                      </a:r>
                      <a:r>
                        <a:rPr lang="nl-NL" sz="1800" dirty="0"/>
                        <a:t> </a:t>
                      </a:r>
                      <a:endParaRPr lang="en-GB" sz="18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33949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nl-NL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10:05 – 11:25</a:t>
                      </a:r>
                      <a:endParaRPr lang="en-GB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nl-NL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IUC </a:t>
                      </a:r>
                      <a:r>
                        <a:rPr lang="nl-NL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presentation</a:t>
                      </a:r>
                      <a:r>
                        <a:rPr lang="nl-NL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lang="nl-NL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connecting</a:t>
                      </a:r>
                      <a:r>
                        <a:rPr lang="nl-NL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800" b="1" i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46863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800" dirty="0" err="1"/>
                        <a:t>Introduction</a:t>
                      </a:r>
                      <a:r>
                        <a:rPr lang="nl-NL" sz="1800" dirty="0"/>
                        <a:t> IUC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996667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800" dirty="0"/>
                        <a:t>Presentation sub-</a:t>
                      </a:r>
                      <a:r>
                        <a:rPr lang="nl-NL" sz="1800" dirty="0" err="1"/>
                        <a:t>projects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9303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800" dirty="0"/>
                        <a:t>Q&amp;A </a:t>
                      </a:r>
                      <a:r>
                        <a:rPr lang="nl-NL" sz="1800" dirty="0" err="1"/>
                        <a:t>and</a:t>
                      </a:r>
                      <a:r>
                        <a:rPr lang="nl-NL" sz="1800" dirty="0"/>
                        <a:t> </a:t>
                      </a:r>
                      <a:r>
                        <a:rPr lang="nl-NL" sz="1800" dirty="0" err="1"/>
                        <a:t>discussion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33279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nl-NL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11:25 – 11:55</a:t>
                      </a:r>
                      <a:endParaRPr lang="en-GB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nl-NL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Synergies</a:t>
                      </a:r>
                      <a:endParaRPr lang="en-GB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50327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nl-NL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Intervention</a:t>
                      </a:r>
                      <a:r>
                        <a:rPr lang="nl-N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VLIR-UOS 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8170397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nl-NL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Intervention</a:t>
                      </a:r>
                      <a:r>
                        <a:rPr lang="nl-N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NL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Belgian</a:t>
                      </a:r>
                      <a:r>
                        <a:rPr lang="nl-N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NL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Embassy</a:t>
                      </a:r>
                      <a:r>
                        <a:rPr lang="nl-N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Tanzania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6165324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nl-NL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Intervention</a:t>
                      </a:r>
                      <a:r>
                        <a:rPr lang="nl-N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Presidents’ Office Regional Administration and Local Government </a:t>
                      </a:r>
                      <a:r>
                        <a:rPr lang="nl-N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Tanzania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0306241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nl-N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Q&amp;A </a:t>
                      </a:r>
                      <a:r>
                        <a:rPr lang="nl-NL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nl-N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NL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discussion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2826802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nl-NL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Conclusion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0096514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nl-NL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11:55 – 12:00</a:t>
                      </a:r>
                      <a:endParaRPr lang="en-GB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nl-NL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Wrap</a:t>
                      </a:r>
                      <a:r>
                        <a:rPr lang="nl-NL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-up &amp; next steps</a:t>
                      </a:r>
                      <a:endParaRPr lang="en-GB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940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33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nl-BE" err="1"/>
              <a:t>Guidelines</a:t>
            </a:r>
            <a:r>
              <a:rPr lang="nl-BE"/>
              <a:t> </a:t>
            </a:r>
            <a:r>
              <a:rPr lang="nl-BE" err="1"/>
              <a:t>for</a:t>
            </a:r>
            <a:r>
              <a:rPr lang="nl-BE"/>
              <a:t> </a:t>
            </a:r>
            <a:r>
              <a:rPr lang="nl-BE" err="1"/>
              <a:t>participation</a:t>
            </a:r>
            <a:endParaRPr lang="en-US">
              <a:cs typeface="Arial"/>
            </a:endParaRPr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40095"/>
            <a:ext cx="8229600" cy="49419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nl-BE" sz="2400" dirty="0" err="1"/>
              <a:t>There</a:t>
            </a:r>
            <a:r>
              <a:rPr lang="nl-BE" sz="2400" dirty="0"/>
              <a:t> is </a:t>
            </a:r>
            <a:r>
              <a:rPr lang="nl-BE" sz="2400" dirty="0" err="1"/>
              <a:t>limited</a:t>
            </a:r>
            <a:r>
              <a:rPr lang="nl-BE" sz="2400" dirty="0"/>
              <a:t> time </a:t>
            </a:r>
            <a:r>
              <a:rPr lang="nl-BE" sz="2400" dirty="0" err="1"/>
              <a:t>available</a:t>
            </a:r>
            <a:r>
              <a:rPr lang="nl-BE" sz="2400" dirty="0"/>
              <a:t>, </a:t>
            </a:r>
            <a:r>
              <a:rPr lang="nl-BE" sz="2400" dirty="0" err="1"/>
              <a:t>please</a:t>
            </a:r>
            <a:r>
              <a:rPr lang="nl-BE" sz="2400" dirty="0"/>
              <a:t> keep </a:t>
            </a:r>
            <a:r>
              <a:rPr lang="nl-BE" sz="2400" dirty="0" err="1"/>
              <a:t>your</a:t>
            </a:r>
            <a:r>
              <a:rPr lang="nl-BE" sz="2400" dirty="0"/>
              <a:t> </a:t>
            </a:r>
            <a:r>
              <a:rPr lang="nl-BE" sz="2400" dirty="0" err="1"/>
              <a:t>contributions</a:t>
            </a:r>
            <a:r>
              <a:rPr lang="nl-BE" sz="2400" dirty="0"/>
              <a:t> </a:t>
            </a:r>
            <a:r>
              <a:rPr lang="nl-BE" sz="2400" u="sng" dirty="0"/>
              <a:t>short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nl-BE" sz="2400" dirty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nl-BE" sz="2400" dirty="0"/>
              <a:t>1st Q&amp;A (Presentation IUC): </a:t>
            </a:r>
          </a:p>
          <a:p>
            <a:pPr lvl="1"/>
            <a:r>
              <a:rPr lang="nl-BE" sz="2000" dirty="0"/>
              <a:t>	post </a:t>
            </a:r>
            <a:r>
              <a:rPr lang="nl-BE" sz="2000" dirty="0" err="1"/>
              <a:t>questions</a:t>
            </a:r>
            <a:r>
              <a:rPr lang="nl-BE" sz="2000" dirty="0"/>
              <a:t> in </a:t>
            </a:r>
            <a:r>
              <a:rPr lang="nl-BE" sz="2000" dirty="0" err="1"/>
              <a:t>the</a:t>
            </a:r>
            <a:r>
              <a:rPr lang="nl-BE" sz="2000" dirty="0"/>
              <a:t> chat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nl-BE" sz="2400" dirty="0"/>
              <a:t>2nd Q&amp;A (</a:t>
            </a:r>
            <a:r>
              <a:rPr lang="nl-BE" sz="2400" dirty="0" err="1"/>
              <a:t>Synergies</a:t>
            </a:r>
            <a:r>
              <a:rPr lang="nl-BE" sz="2400" dirty="0"/>
              <a:t>): </a:t>
            </a:r>
          </a:p>
          <a:p>
            <a:pPr marL="457200" lvl="1" indent="-457200"/>
            <a:r>
              <a:rPr lang="nl-BE" sz="2000" dirty="0"/>
              <a:t>		</a:t>
            </a:r>
            <a:r>
              <a:rPr lang="nl-BE" sz="2000" dirty="0" err="1"/>
              <a:t>raise</a:t>
            </a:r>
            <a:r>
              <a:rPr lang="nl-BE" sz="2000" dirty="0"/>
              <a:t> </a:t>
            </a:r>
            <a:r>
              <a:rPr lang="nl-BE" sz="2000" dirty="0" err="1"/>
              <a:t>your</a:t>
            </a:r>
            <a:r>
              <a:rPr lang="nl-BE" sz="2000" dirty="0"/>
              <a:t> “virtual hand” </a:t>
            </a:r>
            <a:r>
              <a:rPr lang="nl-BE" sz="2000" dirty="0" err="1"/>
              <a:t>if</a:t>
            </a:r>
            <a:r>
              <a:rPr lang="nl-BE" sz="2000" dirty="0"/>
              <a:t> </a:t>
            </a:r>
            <a:r>
              <a:rPr lang="nl-BE" sz="2000" dirty="0" err="1"/>
              <a:t>you</a:t>
            </a:r>
            <a:r>
              <a:rPr lang="nl-BE" sz="2000" dirty="0"/>
              <a:t> want </a:t>
            </a:r>
            <a:r>
              <a:rPr lang="nl-BE" sz="2000" dirty="0" err="1"/>
              <a:t>to</a:t>
            </a:r>
            <a:r>
              <a:rPr lang="nl-BE" sz="2000" dirty="0"/>
              <a:t> </a:t>
            </a:r>
            <a:r>
              <a:rPr lang="nl-BE" sz="2000" dirty="0" err="1"/>
              <a:t>speak</a:t>
            </a:r>
            <a:r>
              <a:rPr lang="nl-BE" sz="2000" dirty="0"/>
              <a:t> </a:t>
            </a:r>
            <a:endParaRPr lang="nl-BE" sz="2000" dirty="0">
              <a:cs typeface="Arial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nl-BE" sz="2400" dirty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nl-BE" sz="2400" dirty="0" err="1"/>
              <a:t>Please</a:t>
            </a:r>
            <a:r>
              <a:rPr lang="nl-BE" sz="2400" dirty="0"/>
              <a:t> “</a:t>
            </a:r>
            <a:r>
              <a:rPr lang="nl-BE" sz="2400" dirty="0" err="1"/>
              <a:t>mute</a:t>
            </a:r>
            <a:r>
              <a:rPr lang="nl-BE" sz="2400" dirty="0"/>
              <a:t>” </a:t>
            </a:r>
            <a:r>
              <a:rPr lang="nl-BE" sz="2400" dirty="0" err="1"/>
              <a:t>yourself</a:t>
            </a:r>
            <a:r>
              <a:rPr lang="nl-BE" sz="2400" dirty="0"/>
              <a:t> </a:t>
            </a:r>
            <a:r>
              <a:rPr lang="nl-BE" sz="2400" dirty="0" err="1"/>
              <a:t>when</a:t>
            </a:r>
            <a:r>
              <a:rPr lang="nl-BE" sz="2400" dirty="0"/>
              <a:t> </a:t>
            </a:r>
            <a:r>
              <a:rPr lang="nl-BE" sz="2400" dirty="0" err="1"/>
              <a:t>you</a:t>
            </a:r>
            <a:r>
              <a:rPr lang="nl-BE" sz="2400" dirty="0"/>
              <a:t> are </a:t>
            </a:r>
            <a:r>
              <a:rPr lang="nl-BE" sz="2400" dirty="0" err="1"/>
              <a:t>not</a:t>
            </a:r>
            <a:r>
              <a:rPr lang="nl-BE" sz="2400" dirty="0"/>
              <a:t> </a:t>
            </a:r>
            <a:r>
              <a:rPr lang="nl-BE" sz="2400" dirty="0" err="1"/>
              <a:t>speaking</a:t>
            </a:r>
            <a:r>
              <a:rPr lang="nl-BE" sz="2400" dirty="0"/>
              <a:t> </a:t>
            </a:r>
            <a:endParaRPr lang="nl-BE" sz="2400" dirty="0">
              <a:cs typeface="Arial"/>
            </a:endParaRPr>
          </a:p>
          <a:p>
            <a:pPr lvl="1"/>
            <a:endParaRPr lang="nl-BE" dirty="0"/>
          </a:p>
          <a:p>
            <a:pPr lvl="1"/>
            <a:endParaRPr lang="nl-BE" dirty="0"/>
          </a:p>
          <a:p>
            <a:pPr lvl="1"/>
            <a:endParaRPr lang="nl-BE" dirty="0"/>
          </a:p>
          <a:p>
            <a:pPr lvl="1"/>
            <a:endParaRPr lang="nl-BE" dirty="0"/>
          </a:p>
          <a:p>
            <a:endParaRPr lang="en-US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6" t="81259" b="7582"/>
          <a:stretch/>
        </p:blipFill>
        <p:spPr>
          <a:xfrm>
            <a:off x="867827" y="5557516"/>
            <a:ext cx="6817316" cy="70960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/>
          <a:srcRect r="8660"/>
          <a:stretch/>
        </p:blipFill>
        <p:spPr>
          <a:xfrm>
            <a:off x="6691379" y="3911053"/>
            <a:ext cx="993764" cy="70146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Ovaal 1">
            <a:extLst>
              <a:ext uri="{FF2B5EF4-FFF2-40B4-BE49-F238E27FC236}">
                <a16:creationId xmlns:a16="http://schemas.microsoft.com/office/drawing/2014/main" id="{045C836A-ADE0-4DE5-8C6E-66BE5DD0CD12}"/>
              </a:ext>
            </a:extLst>
          </p:cNvPr>
          <p:cNvSpPr/>
          <p:nvPr/>
        </p:nvSpPr>
        <p:spPr>
          <a:xfrm>
            <a:off x="1458857" y="5700169"/>
            <a:ext cx="632429" cy="6852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8F8F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3141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nl-BE" err="1"/>
              <a:t>Recording</a:t>
            </a:r>
            <a:r>
              <a:rPr lang="nl-BE"/>
              <a:t> of online meeting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1" y="1600200"/>
            <a:ext cx="8330592" cy="498316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lvl="1" indent="-457200"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</a:pPr>
            <a:r>
              <a:rPr lang="nl-BE" sz="2000" dirty="0" err="1"/>
              <a:t>This</a:t>
            </a:r>
            <a:r>
              <a:rPr lang="nl-BE" sz="2000" dirty="0"/>
              <a:t> online meeting is </a:t>
            </a:r>
            <a:r>
              <a:rPr lang="nl-BE" sz="2000" dirty="0" err="1"/>
              <a:t>being</a:t>
            </a:r>
            <a:r>
              <a:rPr lang="nl-BE" sz="2000" dirty="0"/>
              <a:t> </a:t>
            </a:r>
            <a:r>
              <a:rPr lang="nl-BE" sz="2000" dirty="0" err="1"/>
              <a:t>recorded</a:t>
            </a:r>
            <a:r>
              <a:rPr lang="nl-BE" sz="2000" dirty="0"/>
              <a:t> (audio &amp; video)</a:t>
            </a:r>
            <a:endParaRPr lang="en-US" sz="2000" dirty="0">
              <a:cs typeface="Arial"/>
            </a:endParaRPr>
          </a:p>
          <a:p>
            <a:pPr lvl="1">
              <a:buClr>
                <a:schemeClr val="tx1">
                  <a:lumMod val="85000"/>
                  <a:lumOff val="15000"/>
                </a:schemeClr>
              </a:buClr>
            </a:pPr>
            <a:endParaRPr lang="nl-BE" sz="2000" dirty="0">
              <a:cs typeface="Arial"/>
            </a:endParaRPr>
          </a:p>
          <a:p>
            <a:pPr marL="457200" lvl="1" indent="-457200"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</a:pPr>
            <a:r>
              <a:rPr lang="nl-BE" sz="2000" dirty="0"/>
              <a:t>The </a:t>
            </a:r>
            <a:r>
              <a:rPr lang="nl-BE" sz="2000" dirty="0" err="1"/>
              <a:t>recording</a:t>
            </a:r>
            <a:r>
              <a:rPr lang="nl-BE" sz="2000" dirty="0"/>
              <a:t> is </a:t>
            </a:r>
            <a:r>
              <a:rPr lang="nl-BE" sz="2000" dirty="0" err="1"/>
              <a:t>safely</a:t>
            </a:r>
            <a:r>
              <a:rPr lang="nl-BE" sz="2000" dirty="0"/>
              <a:t> </a:t>
            </a:r>
            <a:r>
              <a:rPr lang="nl-BE" sz="2000" dirty="0" err="1"/>
              <a:t>stored</a:t>
            </a:r>
            <a:r>
              <a:rPr lang="nl-BE" sz="2000" dirty="0"/>
              <a:t> </a:t>
            </a:r>
            <a:r>
              <a:rPr lang="nl-BE" sz="2000" dirty="0" err="1"/>
              <a:t>by</a:t>
            </a:r>
            <a:r>
              <a:rPr lang="nl-BE" sz="2000" dirty="0"/>
              <a:t> VLIR-UOS </a:t>
            </a:r>
            <a:r>
              <a:rPr lang="nl-BE" sz="2000" dirty="0" err="1"/>
              <a:t>and</a:t>
            </a:r>
            <a:r>
              <a:rPr lang="nl-BE" sz="2000" dirty="0"/>
              <a:t> is </a:t>
            </a:r>
            <a:r>
              <a:rPr lang="nl-BE" sz="2000" dirty="0" err="1"/>
              <a:t>only</a:t>
            </a:r>
            <a:r>
              <a:rPr lang="nl-BE" sz="2000" dirty="0"/>
              <a:t> </a:t>
            </a:r>
            <a:r>
              <a:rPr lang="nl-BE" sz="2000" dirty="0" err="1"/>
              <a:t>intended</a:t>
            </a:r>
            <a:r>
              <a:rPr lang="nl-BE" sz="2000" dirty="0"/>
              <a:t> </a:t>
            </a:r>
            <a:r>
              <a:rPr lang="nl-BE" sz="2000" dirty="0" err="1"/>
              <a:t>for</a:t>
            </a:r>
            <a:r>
              <a:rPr lang="nl-BE" sz="2000" dirty="0"/>
              <a:t> </a:t>
            </a:r>
            <a:r>
              <a:rPr lang="nl-BE" sz="2000" dirty="0" err="1"/>
              <a:t>internal</a:t>
            </a:r>
            <a:r>
              <a:rPr lang="nl-BE" sz="2000" dirty="0"/>
              <a:t> </a:t>
            </a:r>
            <a:r>
              <a:rPr lang="nl-BE" sz="2000" dirty="0" err="1"/>
              <a:t>use</a:t>
            </a:r>
            <a:r>
              <a:rPr lang="nl-BE" sz="2000" dirty="0"/>
              <a:t> </a:t>
            </a:r>
            <a:r>
              <a:rPr lang="nl-BE" sz="2000" dirty="0" err="1"/>
              <a:t>by</a:t>
            </a:r>
            <a:r>
              <a:rPr lang="nl-BE" sz="2000" dirty="0"/>
              <a:t> </a:t>
            </a:r>
            <a:r>
              <a:rPr lang="nl-BE" sz="2000" dirty="0" err="1"/>
              <a:t>the</a:t>
            </a:r>
            <a:r>
              <a:rPr lang="nl-BE" sz="2000" dirty="0"/>
              <a:t> </a:t>
            </a:r>
            <a:r>
              <a:rPr lang="nl-BE" sz="2000" dirty="0" err="1"/>
              <a:t>secretariat</a:t>
            </a:r>
            <a:endParaRPr lang="nl-BE" sz="2000" dirty="0">
              <a:cs typeface="Arial"/>
            </a:endParaRPr>
          </a:p>
          <a:p>
            <a:pPr lvl="1">
              <a:buClr>
                <a:schemeClr val="tx1">
                  <a:lumMod val="85000"/>
                  <a:lumOff val="15000"/>
                </a:schemeClr>
              </a:buClr>
            </a:pPr>
            <a:endParaRPr lang="nl-BE" sz="2000" dirty="0">
              <a:cs typeface="Arial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nl-BE" sz="2000" dirty="0"/>
              <a:t>We record </a:t>
            </a:r>
            <a:r>
              <a:rPr lang="nl-BE" sz="2000" dirty="0" err="1"/>
              <a:t>this</a:t>
            </a:r>
            <a:r>
              <a:rPr lang="nl-BE" sz="2000" dirty="0"/>
              <a:t> </a:t>
            </a:r>
            <a:r>
              <a:rPr lang="nl-BE" sz="2000" dirty="0" err="1"/>
              <a:t>discussion</a:t>
            </a:r>
            <a:r>
              <a:rPr lang="nl-BE" sz="2000" dirty="0"/>
              <a:t>:</a:t>
            </a:r>
            <a:endParaRPr lang="nl-BE" sz="2000" dirty="0">
              <a:cs typeface="Arial"/>
            </a:endParaRPr>
          </a:p>
          <a:p>
            <a:pPr marL="1657350" lvl="2" indent="-514350">
              <a:buClr>
                <a:schemeClr val="tx1"/>
              </a:buClr>
            </a:pPr>
            <a:r>
              <a:rPr lang="nl-BE" sz="2000" dirty="0" err="1"/>
              <a:t>to</a:t>
            </a:r>
            <a:r>
              <a:rPr lang="nl-BE" sz="2000" dirty="0"/>
              <a:t> </a:t>
            </a:r>
            <a:r>
              <a:rPr lang="nl-BE" sz="2000" dirty="0" err="1"/>
              <a:t>capture</a:t>
            </a:r>
            <a:r>
              <a:rPr lang="nl-BE" sz="2000" dirty="0"/>
              <a:t> </a:t>
            </a:r>
            <a:r>
              <a:rPr lang="nl-BE" sz="2000" dirty="0" err="1"/>
              <a:t>all</a:t>
            </a:r>
            <a:r>
              <a:rPr lang="nl-BE" sz="2000" dirty="0"/>
              <a:t> feedback </a:t>
            </a:r>
            <a:r>
              <a:rPr lang="nl-BE" sz="2000" dirty="0" err="1"/>
              <a:t>and</a:t>
            </a:r>
            <a:r>
              <a:rPr lang="nl-BE" sz="2000" dirty="0"/>
              <a:t> </a:t>
            </a:r>
            <a:r>
              <a:rPr lang="nl-BE" sz="2000" dirty="0" err="1"/>
              <a:t>suggestions</a:t>
            </a:r>
            <a:endParaRPr lang="nl-BE" sz="2000" dirty="0">
              <a:cs typeface="Arial"/>
            </a:endParaRPr>
          </a:p>
          <a:p>
            <a:pPr marL="1657350" lvl="2" indent="-514350">
              <a:buClr>
                <a:schemeClr val="tx1"/>
              </a:buClr>
            </a:pPr>
            <a:r>
              <a:rPr lang="nl-BE" sz="2000" dirty="0" err="1"/>
              <a:t>to</a:t>
            </a:r>
            <a:r>
              <a:rPr lang="nl-BE" sz="2000" dirty="0"/>
              <a:t> draft </a:t>
            </a:r>
            <a:r>
              <a:rPr lang="nl-BE" sz="2000" dirty="0" err="1"/>
              <a:t>an</a:t>
            </a:r>
            <a:r>
              <a:rPr lang="nl-BE" sz="2000" dirty="0"/>
              <a:t> accurate summary report </a:t>
            </a:r>
            <a:endParaRPr lang="nl-BE" sz="2000" dirty="0">
              <a:cs typeface="Arial"/>
            </a:endParaRPr>
          </a:p>
          <a:p>
            <a:pPr marL="1657350" lvl="2" indent="-514350">
              <a:buClr>
                <a:schemeClr val="tx1"/>
              </a:buClr>
            </a:pPr>
            <a:r>
              <a:rPr lang="nl-BE" sz="2000" dirty="0" err="1"/>
              <a:t>to</a:t>
            </a:r>
            <a:r>
              <a:rPr lang="nl-BE" sz="2000" dirty="0"/>
              <a:t> </a:t>
            </a:r>
            <a:r>
              <a:rPr lang="nl-BE" sz="2000" dirty="0" err="1"/>
              <a:t>evaluate</a:t>
            </a:r>
            <a:r>
              <a:rPr lang="nl-BE" sz="2000" dirty="0"/>
              <a:t> </a:t>
            </a:r>
            <a:r>
              <a:rPr lang="nl-BE" sz="2000" dirty="0" err="1"/>
              <a:t>and</a:t>
            </a:r>
            <a:r>
              <a:rPr lang="nl-BE" sz="2000" dirty="0"/>
              <a:t> </a:t>
            </a:r>
            <a:r>
              <a:rPr lang="nl-BE" sz="2000" dirty="0" err="1"/>
              <a:t>improve</a:t>
            </a:r>
            <a:r>
              <a:rPr lang="nl-BE" sz="2000" dirty="0"/>
              <a:t> </a:t>
            </a:r>
            <a:r>
              <a:rPr lang="nl-BE" sz="2000" dirty="0" err="1"/>
              <a:t>our</a:t>
            </a:r>
            <a:r>
              <a:rPr lang="nl-BE" sz="2000" dirty="0"/>
              <a:t> online </a:t>
            </a:r>
            <a:r>
              <a:rPr lang="nl-BE" sz="2000" dirty="0" err="1"/>
              <a:t>discussion</a:t>
            </a:r>
            <a:r>
              <a:rPr lang="nl-BE" sz="2000" dirty="0"/>
              <a:t> </a:t>
            </a:r>
            <a:r>
              <a:rPr lang="nl-BE" sz="2000" dirty="0" err="1"/>
              <a:t>groups</a:t>
            </a:r>
            <a:endParaRPr lang="nl-BE" sz="2000" dirty="0"/>
          </a:p>
          <a:p>
            <a:pPr lvl="2" indent="0">
              <a:buClr>
                <a:schemeClr val="tx1"/>
              </a:buClr>
              <a:buNone/>
            </a:pPr>
            <a:endParaRPr lang="nl-BE" sz="2000" dirty="0">
              <a:cs typeface="Arial"/>
            </a:endParaRPr>
          </a:p>
          <a:p>
            <a:pPr lvl="1" algn="ctr">
              <a:lnSpc>
                <a:spcPct val="160000"/>
              </a:lnSpc>
              <a:buClr>
                <a:schemeClr val="tx1"/>
              </a:buClr>
            </a:pPr>
            <a:r>
              <a:rPr lang="nl-BE" sz="2000" b="1" i="1" dirty="0" err="1">
                <a:solidFill>
                  <a:srgbClr val="FF0000"/>
                </a:solidFill>
              </a:rPr>
              <a:t>Please</a:t>
            </a:r>
            <a:r>
              <a:rPr lang="nl-BE" sz="2000" b="1" i="1" dirty="0">
                <a:solidFill>
                  <a:srgbClr val="FF0000"/>
                </a:solidFill>
              </a:rPr>
              <a:t> </a:t>
            </a:r>
            <a:r>
              <a:rPr lang="nl-BE" sz="2000" b="1" i="1" dirty="0" err="1">
                <a:solidFill>
                  <a:srgbClr val="FF0000"/>
                </a:solidFill>
              </a:rPr>
              <a:t>indicate</a:t>
            </a:r>
            <a:r>
              <a:rPr lang="nl-BE" sz="2000" b="1" i="1" dirty="0">
                <a:solidFill>
                  <a:srgbClr val="FF0000"/>
                </a:solidFill>
              </a:rPr>
              <a:t> </a:t>
            </a:r>
            <a:r>
              <a:rPr lang="nl-BE" sz="2000" b="1" i="1" dirty="0" err="1">
                <a:solidFill>
                  <a:srgbClr val="FF0000"/>
                </a:solidFill>
              </a:rPr>
              <a:t>if</a:t>
            </a:r>
            <a:r>
              <a:rPr lang="nl-BE" sz="2000" b="1" i="1" dirty="0">
                <a:solidFill>
                  <a:srgbClr val="FF0000"/>
                </a:solidFill>
              </a:rPr>
              <a:t> </a:t>
            </a:r>
            <a:r>
              <a:rPr lang="nl-BE" sz="2000" b="1" i="1" dirty="0" err="1">
                <a:solidFill>
                  <a:srgbClr val="FF0000"/>
                </a:solidFill>
              </a:rPr>
              <a:t>you</a:t>
            </a:r>
            <a:r>
              <a:rPr lang="nl-BE" sz="2000" b="1" i="1" dirty="0">
                <a:solidFill>
                  <a:srgbClr val="FF0000"/>
                </a:solidFill>
              </a:rPr>
              <a:t> do </a:t>
            </a:r>
            <a:r>
              <a:rPr lang="nl-BE" sz="2000" b="1" i="1" u="sng" dirty="0" err="1">
                <a:solidFill>
                  <a:srgbClr val="FF0000"/>
                </a:solidFill>
              </a:rPr>
              <a:t>not</a:t>
            </a:r>
            <a:r>
              <a:rPr lang="nl-BE" sz="2000" b="1" i="1" dirty="0">
                <a:solidFill>
                  <a:srgbClr val="FF0000"/>
                </a:solidFill>
              </a:rPr>
              <a:t> </a:t>
            </a:r>
            <a:r>
              <a:rPr lang="nl-BE" sz="2000" b="1" i="1" dirty="0" err="1">
                <a:solidFill>
                  <a:srgbClr val="FF0000"/>
                </a:solidFill>
              </a:rPr>
              <a:t>grant</a:t>
            </a:r>
            <a:r>
              <a:rPr lang="nl-BE" sz="2000" b="1" i="1" dirty="0">
                <a:solidFill>
                  <a:srgbClr val="FF0000"/>
                </a:solidFill>
              </a:rPr>
              <a:t> </a:t>
            </a:r>
            <a:r>
              <a:rPr lang="nl-BE" sz="2000" b="1" i="1" dirty="0" err="1">
                <a:solidFill>
                  <a:srgbClr val="FF0000"/>
                </a:solidFill>
              </a:rPr>
              <a:t>us</a:t>
            </a:r>
            <a:r>
              <a:rPr lang="nl-BE" sz="2000" b="1" i="1" dirty="0">
                <a:solidFill>
                  <a:srgbClr val="FF0000"/>
                </a:solidFill>
              </a:rPr>
              <a:t> </a:t>
            </a:r>
            <a:r>
              <a:rPr lang="nl-BE" sz="2000" b="1" i="1" dirty="0" err="1">
                <a:solidFill>
                  <a:srgbClr val="FF0000"/>
                </a:solidFill>
              </a:rPr>
              <a:t>permission</a:t>
            </a:r>
            <a:r>
              <a:rPr lang="nl-BE" sz="2000" b="1" i="1" dirty="0">
                <a:solidFill>
                  <a:srgbClr val="FF0000"/>
                </a:solidFill>
              </a:rPr>
              <a:t> </a:t>
            </a:r>
            <a:r>
              <a:rPr lang="nl-BE" sz="2000" b="1" i="1" dirty="0" err="1">
                <a:solidFill>
                  <a:srgbClr val="FF0000"/>
                </a:solidFill>
              </a:rPr>
              <a:t>to</a:t>
            </a:r>
            <a:r>
              <a:rPr lang="nl-BE" sz="2000" b="1" i="1" dirty="0">
                <a:solidFill>
                  <a:srgbClr val="FF0000"/>
                </a:solidFill>
              </a:rPr>
              <a:t> record </a:t>
            </a:r>
            <a:r>
              <a:rPr lang="nl-BE" sz="2000" b="1" i="1" dirty="0" err="1">
                <a:solidFill>
                  <a:srgbClr val="FF0000"/>
                </a:solidFill>
              </a:rPr>
              <a:t>this</a:t>
            </a:r>
            <a:r>
              <a:rPr lang="nl-BE" sz="2000" b="1" i="1" dirty="0">
                <a:solidFill>
                  <a:srgbClr val="FF0000"/>
                </a:solidFill>
              </a:rPr>
              <a:t> online </a:t>
            </a:r>
            <a:r>
              <a:rPr lang="nl-BE" sz="2000" b="1" i="1" dirty="0" err="1">
                <a:solidFill>
                  <a:srgbClr val="FF0000"/>
                </a:solidFill>
              </a:rPr>
              <a:t>discussion</a:t>
            </a:r>
            <a:r>
              <a:rPr lang="nl-BE" sz="2000" b="1" i="1" dirty="0">
                <a:solidFill>
                  <a:srgbClr val="FF0000"/>
                </a:solidFill>
              </a:rPr>
              <a:t> in </a:t>
            </a:r>
            <a:r>
              <a:rPr lang="nl-BE" sz="2000" b="1" i="1" dirty="0" err="1">
                <a:solidFill>
                  <a:srgbClr val="FF0000"/>
                </a:solidFill>
              </a:rPr>
              <a:t>the</a:t>
            </a:r>
            <a:r>
              <a:rPr lang="nl-BE" sz="2000" b="1" i="1" dirty="0">
                <a:solidFill>
                  <a:srgbClr val="FF0000"/>
                </a:solidFill>
              </a:rPr>
              <a:t> chat box</a:t>
            </a:r>
            <a:endParaRPr lang="nl-BE" sz="2000" b="1" i="1" dirty="0">
              <a:solidFill>
                <a:srgbClr val="FF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4921404"/>
      </p:ext>
    </p:extLst>
  </p:cSld>
  <p:clrMapOvr>
    <a:masterClrMapping/>
  </p:clrMapOvr>
</p:sld>
</file>

<file path=ppt/theme/theme1.xml><?xml version="1.0" encoding="utf-8"?>
<a:theme xmlns:a="http://schemas.openxmlformats.org/drawingml/2006/main" name="Sjabloon presentatie VLIR-UOS">
  <a:themeElements>
    <a:clrScheme name="VLIR-UOS">
      <a:dk1>
        <a:srgbClr val="000000"/>
      </a:dk1>
      <a:lt1>
        <a:srgbClr val="F8F8F8"/>
      </a:lt1>
      <a:dk2>
        <a:srgbClr val="40534E"/>
      </a:dk2>
      <a:lt2>
        <a:srgbClr val="9FA585"/>
      </a:lt2>
      <a:accent1>
        <a:srgbClr val="72B9D2"/>
      </a:accent1>
      <a:accent2>
        <a:srgbClr val="CF7B1F"/>
      </a:accent2>
      <a:accent3>
        <a:srgbClr val="C5C9B5"/>
      </a:accent3>
      <a:accent4>
        <a:srgbClr val="AAD5E4"/>
      </a:accent4>
      <a:accent5>
        <a:srgbClr val="E9B071"/>
      </a:accent5>
      <a:accent6>
        <a:srgbClr val="000000"/>
      </a:accent6>
      <a:hlink>
        <a:srgbClr val="72B9D2"/>
      </a:hlink>
      <a:folHlink>
        <a:srgbClr val="40534E"/>
      </a:folHlink>
    </a:clrScheme>
    <a:fontScheme name="VLIR-UOS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A582C26B18E74DA6F52D6C657F8B79" ma:contentTypeVersion="13" ma:contentTypeDescription="Een nieuw document maken." ma:contentTypeScope="" ma:versionID="d13f1d156c688e843a4ce1a195fa361a">
  <xsd:schema xmlns:xsd="http://www.w3.org/2001/XMLSchema" xmlns:xs="http://www.w3.org/2001/XMLSchema" xmlns:p="http://schemas.microsoft.com/office/2006/metadata/properties" xmlns:ns2="2a951082-c592-4248-a879-50761f1225b6" xmlns:ns3="ad3986a9-4da0-4a52-bd94-fb9ef1922257" targetNamespace="http://schemas.microsoft.com/office/2006/metadata/properties" ma:root="true" ma:fieldsID="17b74a81d1a6f66a31f86f67016228c1" ns2:_="" ns3:_="">
    <xsd:import namespace="2a951082-c592-4248-a879-50761f1225b6"/>
    <xsd:import namespace="ad3986a9-4da0-4a52-bd94-fb9ef19222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951082-c592-4248-a879-50761f1225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3986a9-4da0-4a52-bd94-fb9ef192225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663365-2289-498B-BF70-7AC5C219E745}">
  <ds:schemaRefs>
    <ds:schemaRef ds:uri="2a951082-c592-4248-a879-50761f1225b6"/>
    <ds:schemaRef ds:uri="ad3986a9-4da0-4a52-bd94-fb9ef192225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86C75A2-E575-4369-A387-5F028701F84E}">
  <ds:schemaRefs>
    <ds:schemaRef ds:uri="2a951082-c592-4248-a879-50761f1225b6"/>
    <ds:schemaRef ds:uri="ad3986a9-4da0-4a52-bd94-fb9ef192225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C760E98-550D-49B1-8485-AE56B4ED1C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Sjabloon presentatie VLIR-UOS</Template>
  <TotalTime>214</TotalTime>
  <Words>248</Words>
  <Application>Microsoft Office PowerPoint</Application>
  <PresentationFormat>Diavoorstelling (4:3)</PresentationFormat>
  <Paragraphs>56</Paragraphs>
  <Slides>5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Calibri</vt:lpstr>
      <vt:lpstr>Sjabloon presentatie VLIR-UOS</vt:lpstr>
      <vt:lpstr>PowerPoint-presentatie</vt:lpstr>
      <vt:lpstr>Meeting objectives</vt:lpstr>
      <vt:lpstr>Agenda</vt:lpstr>
      <vt:lpstr>Guidelines for participation</vt:lpstr>
      <vt:lpstr>Recording of online meeting</vt:lpstr>
    </vt:vector>
  </TitlesOfParts>
  <Company>Vlir-uos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Peter De Lannoy</dc:creator>
  <cp:lastModifiedBy>Peter De Lannoy</cp:lastModifiedBy>
  <cp:revision>3</cp:revision>
  <dcterms:created xsi:type="dcterms:W3CDTF">2015-11-19T22:52:57Z</dcterms:created>
  <dcterms:modified xsi:type="dcterms:W3CDTF">2021-09-30T20:00:39Z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0x010100A9A582C26B18E74DA6F52D6C657F8B79</vt:lpwstr>
  </property>
</Properties>
</file>